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8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Lst>
  <p:sldSz cy="6858000" cx="12192000"/>
  <p:notesSz cx="6858000" cy="9144000"/>
  <p:embeddedFontLst>
    <p:embeddedFont>
      <p:font typeface="Arial Narrow"/>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36">
          <p15:clr>
            <a:srgbClr val="A4A3A4"/>
          </p15:clr>
        </p15:guide>
        <p15:guide id="2" pos="3840">
          <p15:clr>
            <a:srgbClr val="A4A3A4"/>
          </p15:clr>
        </p15:guide>
      </p15:sldGuideLst>
    </p:ext>
    <p:ext uri="GoogleSlidesCustomDataVersion2">
      <go:slidesCustomData xmlns:go="http://customooxmlschemas.google.com/" r:id="rId69" roundtripDataSignature="AMtx7mgdWZ7sQGlOLyN/Vooby2nLUbcc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DC4C9FB-FC5D-4BFE-BCA8-69E1796BCB81}">
  <a:tblStyle styleId="{EDC4C9FB-FC5D-4BFE-BCA8-69E1796BCB81}" styleName="Table_0">
    <a:wholeTbl>
      <a:tcTxStyle b="off" i="off">
        <a:font>
          <a:latin typeface="Neue Haas Grotesk Text Pro"/>
          <a:ea typeface="Neue Haas Grotesk Text Pro"/>
          <a:cs typeface="Neue Haas Grotesk Text Pro"/>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E7"/>
          </a:solidFill>
        </a:fill>
      </a:tcStyle>
    </a:wholeTbl>
    <a:band1H>
      <a:tcTxStyle/>
      <a:tcStyle>
        <a:fill>
          <a:solidFill>
            <a:srgbClr val="CFDECC"/>
          </a:solidFill>
        </a:fill>
      </a:tcStyle>
    </a:band1H>
    <a:band2H>
      <a:tcTxStyle/>
    </a:band2H>
    <a:band1V>
      <a:tcTxStyle/>
      <a:tcStyle>
        <a:fill>
          <a:solidFill>
            <a:srgbClr val="CFDECC"/>
          </a:solidFill>
        </a:fill>
      </a:tcStyle>
    </a:band1V>
    <a:band2V>
      <a:tcTxStyle/>
    </a:band2V>
    <a:lastCol>
      <a:tcTxStyle b="on" i="off">
        <a:font>
          <a:latin typeface="Neue Haas Grotesk Text Pro"/>
          <a:ea typeface="Neue Haas Grotesk Text Pro"/>
          <a:cs typeface="Neue Haas Grotesk Text Pro"/>
        </a:font>
        <a:schemeClr val="lt1"/>
      </a:tcTxStyle>
      <a:tcStyle>
        <a:fill>
          <a:solidFill>
            <a:schemeClr val="accent1"/>
          </a:solidFill>
        </a:fill>
      </a:tcStyle>
    </a:lastCol>
    <a:firstCol>
      <a:tcTxStyle b="on" i="off">
        <a:font>
          <a:latin typeface="Neue Haas Grotesk Text Pro"/>
          <a:ea typeface="Neue Haas Grotesk Text Pro"/>
          <a:cs typeface="Neue Haas Grotesk Text Pro"/>
        </a:font>
        <a:schemeClr val="lt1"/>
      </a:tcTxStyle>
      <a:tcStyle>
        <a:fill>
          <a:solidFill>
            <a:schemeClr val="accent1"/>
          </a:solidFill>
        </a:fill>
      </a:tcStyle>
    </a:firstCol>
    <a:lastRow>
      <a:tcTxStyle b="on" i="off">
        <a:font>
          <a:latin typeface="Neue Haas Grotesk Text Pro"/>
          <a:ea typeface="Neue Haas Grotesk Text Pro"/>
          <a:cs typeface="Neue Haas Grotesk Text Pro"/>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Neue Haas Grotesk Text Pro"/>
          <a:ea typeface="Neue Haas Grotesk Text Pro"/>
          <a:cs typeface="Neue Haas Grotesk Text Pro"/>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36"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font" Target="fonts/ArialNarrow-bold.fntdata"/><Relationship Id="rId21" Type="http://schemas.openxmlformats.org/officeDocument/2006/relationships/slide" Target="slides/slide13.xml"/><Relationship Id="rId65" Type="http://schemas.openxmlformats.org/officeDocument/2006/relationships/font" Target="fonts/ArialNarrow-regular.fntdata"/><Relationship Id="rId24" Type="http://schemas.openxmlformats.org/officeDocument/2006/relationships/slide" Target="slides/slide16.xml"/><Relationship Id="rId68" Type="http://schemas.openxmlformats.org/officeDocument/2006/relationships/font" Target="fonts/ArialNarrow-boldItalic.fntdata"/><Relationship Id="rId23" Type="http://schemas.openxmlformats.org/officeDocument/2006/relationships/slide" Target="slides/slide15.xml"/><Relationship Id="rId67" Type="http://schemas.openxmlformats.org/officeDocument/2006/relationships/font" Target="fonts/ArialNarrow-italic.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customschemas.google.com/relationships/presentationmetadata" Target="meta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eorgianbay.ca/boating/fire/"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2023 AGM,. WE SHOULD TOUCH ON 1) PLAN TO SET ASIDE $30K ANNUALLY FOR DOCKS AND BUILDINGS, 2) EXPECTED 2023 SURPLUS/SHORTFALL, KEY DIFFERENCES VS 2022 AND HOW BIG A SET-ASIDE WE EXPECT TO MAKE</a:t>
            </a:r>
            <a:endParaRPr/>
          </a:p>
        </p:txBody>
      </p:sp>
      <p:sp>
        <p:nvSpPr>
          <p:cNvPr id="421" name="Google Shape;4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2023 AGM,. WE SHOULD TOUCH ON 1) PLAN TO SET ASIDE $30K ANNUALLY FOR DOCKS AND BUILDINGS, 2) EXPECTED 2023 SURPLUS/SHORTFALL, KEY DIFFERENCES VS 2022 AND HOW BIG A SET-ASIDE WE EXPECT TO MAKE</a:t>
            </a:r>
            <a:endParaRPr/>
          </a:p>
        </p:txBody>
      </p:sp>
      <p:sp>
        <p:nvSpPr>
          <p:cNvPr id="445" name="Google Shape;4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Since 1916, we have taken a leadership role, advocating to all levels of government and other stakeholders on behalf of 18 water-based communities on the eastern and northern shores of Georgian Bay, on a broad range of issues, to protect and preserve this precious and fragile freshwater ecosystem for generations to come. As your watchful eye on the Bay, GBA often identifies and addresses matters early on, before they become a problem.</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682" name="Google Shape;6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697" name="Google Shape;69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US"/>
              <a:t>Floating Homes</a:t>
            </a:r>
            <a:endParaRPr/>
          </a:p>
          <a:p>
            <a:pPr indent="-228600" lvl="0" marL="457200" rtl="0" algn="l">
              <a:lnSpc>
                <a:spcPct val="100000"/>
              </a:lnSpc>
              <a:spcBef>
                <a:spcPts val="0"/>
              </a:spcBef>
              <a:spcAft>
                <a:spcPts val="0"/>
              </a:spcAft>
              <a:buClr>
                <a:schemeClr val="dk1"/>
              </a:buClr>
              <a:buSzPts val="1400"/>
              <a:buFont typeface="Arial"/>
              <a:buChar char="•"/>
            </a:pPr>
            <a:r>
              <a:rPr lang="en-US"/>
              <a:t>Advocating to ensure floating homes are properly regulated to avoid environmental impacts and address safety concerns</a:t>
            </a:r>
            <a:endParaRPr/>
          </a:p>
          <a:p>
            <a:pPr indent="-228600" lvl="1" marL="914400" rtl="0" algn="l">
              <a:lnSpc>
                <a:spcPct val="100000"/>
              </a:lnSpc>
              <a:spcBef>
                <a:spcPts val="0"/>
              </a:spcBef>
              <a:spcAft>
                <a:spcPts val="0"/>
              </a:spcAft>
              <a:buClr>
                <a:schemeClr val="dk1"/>
              </a:buClr>
              <a:buSzPts val="1400"/>
              <a:buFont typeface="Courier New"/>
              <a:buChar char="o"/>
            </a:pPr>
            <a:r>
              <a:rPr lang="en-US"/>
              <a:t>Strategy group formed early 2022</a:t>
            </a:r>
            <a:endParaRPr/>
          </a:p>
          <a:p>
            <a:pPr indent="-228600" lvl="0" marL="457200" rtl="0" algn="l">
              <a:lnSpc>
                <a:spcPct val="100000"/>
              </a:lnSpc>
              <a:spcBef>
                <a:spcPts val="0"/>
              </a:spcBef>
              <a:spcAft>
                <a:spcPts val="0"/>
              </a:spcAft>
              <a:buClr>
                <a:srgbClr val="000000"/>
              </a:buClr>
              <a:buSzPts val="1400"/>
              <a:buFont typeface="Arial"/>
              <a:buNone/>
            </a:pPr>
            <a:r>
              <a:rPr b="0" i="0" lang="en-US" sz="1800" u="none" strike="noStrike">
                <a:solidFill>
                  <a:srgbClr val="000000"/>
                </a:solidFill>
                <a:latin typeface="Arial"/>
                <a:ea typeface="Arial"/>
                <a:cs typeface="Arial"/>
                <a:sym typeface="Arial"/>
              </a:rPr>
              <a:t>Over the past several months this group has been very busy. Our freedom of information request to Transport Canada resulted in over 720 pages of information, in summary:</a:t>
            </a:r>
            <a:endParaRPr b="0"/>
          </a:p>
          <a:p>
            <a:pPr indent="-228600" lvl="0" marL="457200" rtl="0" algn="l">
              <a:lnSpc>
                <a:spcPct val="100000"/>
              </a:lnSpc>
              <a:spcBef>
                <a:spcPts val="600"/>
              </a:spcBef>
              <a:spcAft>
                <a:spcPts val="0"/>
              </a:spcAft>
              <a:buClr>
                <a:srgbClr val="000000"/>
              </a:buClr>
              <a:buSzPts val="1400"/>
              <a:buFont typeface="Arial"/>
              <a:buChar char="•"/>
            </a:pPr>
            <a:r>
              <a:rPr b="0" i="0" lang="en-US" sz="1800" u="none" strike="noStrike">
                <a:solidFill>
                  <a:srgbClr val="000000"/>
                </a:solidFill>
                <a:latin typeface="Arial"/>
                <a:ea typeface="Arial"/>
                <a:cs typeface="Arial"/>
                <a:sym typeface="Arial"/>
              </a:rPr>
              <a:t>TC views their charter is to manage vessel safety and the definition of a vessel</a:t>
            </a:r>
            <a:endParaRPr/>
          </a:p>
          <a:p>
            <a:pPr indent="-228600" lvl="0" marL="457200" rtl="0" algn="l">
              <a:lnSpc>
                <a:spcPct val="100000"/>
              </a:lnSpc>
              <a:spcBef>
                <a:spcPts val="600"/>
              </a:spcBef>
              <a:spcAft>
                <a:spcPts val="0"/>
              </a:spcAft>
              <a:buClr>
                <a:srgbClr val="000000"/>
              </a:buClr>
              <a:buSzPts val="1400"/>
              <a:buFont typeface="Arial"/>
              <a:buChar char="•"/>
            </a:pPr>
            <a:r>
              <a:rPr b="0" i="0" lang="en-US" sz="1800" u="none" strike="noStrike">
                <a:solidFill>
                  <a:srgbClr val="000000"/>
                </a:solidFill>
                <a:latin typeface="Arial"/>
                <a:ea typeface="Arial"/>
                <a:cs typeface="Arial"/>
                <a:sym typeface="Arial"/>
              </a:rPr>
              <a:t>TC does not view their role to manage where vessels travel or where they moor</a:t>
            </a:r>
            <a:endParaRPr/>
          </a:p>
          <a:p>
            <a:pPr indent="-228600" lvl="0" marL="457200" rtl="0" algn="l">
              <a:lnSpc>
                <a:spcPct val="100000"/>
              </a:lnSpc>
              <a:spcBef>
                <a:spcPts val="600"/>
              </a:spcBef>
              <a:spcAft>
                <a:spcPts val="0"/>
              </a:spcAft>
              <a:buClr>
                <a:srgbClr val="000000"/>
              </a:buClr>
              <a:buSzPts val="1400"/>
              <a:buFont typeface="Arial"/>
              <a:buChar char="•"/>
            </a:pPr>
            <a:r>
              <a:rPr b="0" i="0" lang="en-US" sz="1800" u="none" strike="noStrike">
                <a:solidFill>
                  <a:srgbClr val="000000"/>
                </a:solidFill>
                <a:latin typeface="Arial"/>
                <a:ea typeface="Arial"/>
                <a:cs typeface="Arial"/>
                <a:sym typeface="Arial"/>
              </a:rPr>
              <a:t>TC repeatedly (within the 720 pages) referred to the MNRF 161/17 work as a good role model to follow for any other gov’t jurisdictions wishing to get involved in building and enforcing a regulatory framework</a:t>
            </a:r>
            <a:endParaRPr/>
          </a:p>
          <a:p>
            <a:pPr indent="-228600" lvl="0" marL="457200" rtl="0" algn="l">
              <a:lnSpc>
                <a:spcPct val="100000"/>
              </a:lnSpc>
              <a:spcBef>
                <a:spcPts val="600"/>
              </a:spcBef>
              <a:spcAft>
                <a:spcPts val="0"/>
              </a:spcAft>
              <a:buClr>
                <a:srgbClr val="000000"/>
              </a:buClr>
              <a:buSzPts val="1400"/>
              <a:buFont typeface="Arial"/>
              <a:buNone/>
            </a:pPr>
            <a:r>
              <a:rPr b="0" i="0" lang="en-US" sz="1800" u="none" strike="noStrike">
                <a:solidFill>
                  <a:srgbClr val="000000"/>
                </a:solidFill>
                <a:latin typeface="Arial"/>
                <a:ea typeface="Arial"/>
                <a:cs typeface="Arial"/>
                <a:sym typeface="Arial"/>
              </a:rPr>
              <a:t>As a result, the coalition had to pivot and we have created a tri-level working group consisting of Parks Canada, MNRF, Severn Township, Georgian Bay Township and Tay Township (township members include planning departments, bylaw enforcement and as time permits mayors). At the first meeting April 9</a:t>
            </a:r>
            <a:r>
              <a:rPr b="0" baseline="30000" i="0" lang="en-US" sz="1800" u="none" strike="noStrike">
                <a:solidFill>
                  <a:srgbClr val="000000"/>
                </a:solidFill>
                <a:latin typeface="Arial"/>
                <a:ea typeface="Arial"/>
                <a:cs typeface="Arial"/>
                <a:sym typeface="Arial"/>
              </a:rPr>
              <a:t>th</a:t>
            </a:r>
            <a:r>
              <a:rPr b="0" i="0" lang="en-US" sz="1800" u="none" strike="noStrike">
                <a:solidFill>
                  <a:srgbClr val="000000"/>
                </a:solidFill>
                <a:latin typeface="Arial"/>
                <a:ea typeface="Arial"/>
                <a:cs typeface="Arial"/>
                <a:sym typeface="Arial"/>
              </a:rPr>
              <a:t>, all parties presented their concerns and current status with respect to floating accommodations. Once the group solidifies, more information on the group and its actions will be included in the reporting to this committee, we feel we need to ensure that there are concrete executed plans before moving it to the public domain.</a:t>
            </a:r>
            <a:endParaRPr b="0"/>
          </a:p>
          <a:p>
            <a:pPr indent="-228600" lvl="0" marL="457200" rtl="0" algn="l">
              <a:lnSpc>
                <a:spcPct val="100000"/>
              </a:lnSpc>
              <a:spcBef>
                <a:spcPts val="0"/>
              </a:spcBef>
              <a:spcAft>
                <a:spcPts val="0"/>
              </a:spcAft>
              <a:buClr>
                <a:schemeClr val="dk1"/>
              </a:buClr>
              <a:buSzPts val="1400"/>
              <a:buFont typeface="Calibri"/>
              <a:buNone/>
            </a:pPr>
            <a:br>
              <a:rPr b="0" lang="en-US"/>
            </a:br>
            <a:r>
              <a:rPr b="0" i="0" lang="en-US" sz="1800" u="none" strike="noStrike">
                <a:solidFill>
                  <a:srgbClr val="000000"/>
                </a:solidFill>
                <a:latin typeface="Arial"/>
                <a:ea typeface="Arial"/>
                <a:cs typeface="Arial"/>
                <a:sym typeface="Arial"/>
              </a:rPr>
              <a:t>We were quite happy with the open and honest communication among the group.  Float Homes not Vessel Coalition is simply acting as facilitators to this group. The next meeting of the tri-level working group will be held on May 9</a:t>
            </a:r>
            <a:r>
              <a:rPr b="0" baseline="30000" i="0" lang="en-US" sz="1800" u="none" strike="noStrike">
                <a:solidFill>
                  <a:srgbClr val="000000"/>
                </a:solidFill>
                <a:latin typeface="Arial"/>
                <a:ea typeface="Arial"/>
                <a:cs typeface="Arial"/>
                <a:sym typeface="Arial"/>
              </a:rPr>
              <a:t>th</a:t>
            </a:r>
            <a:r>
              <a:rPr b="0" i="0" lang="en-US" sz="1800" u="none" strike="noStrike">
                <a:solidFill>
                  <a:srgbClr val="000000"/>
                </a:solidFill>
                <a:latin typeface="Arial"/>
                <a:ea typeface="Arial"/>
                <a:cs typeface="Arial"/>
                <a:sym typeface="Arial"/>
              </a:rPr>
              <a:t>. We have invited the OPP (they have agreed to attend) and Transport Canada (no word yet on their attendance). </a:t>
            </a:r>
            <a:endParaRPr b="0"/>
          </a:p>
          <a:p>
            <a:pPr indent="-228600" lvl="0" marL="457200" rtl="0" algn="l">
              <a:lnSpc>
                <a:spcPct val="100000"/>
              </a:lnSpc>
              <a:spcBef>
                <a:spcPts val="0"/>
              </a:spcBef>
              <a:spcAft>
                <a:spcPts val="0"/>
              </a:spcAft>
              <a:buClr>
                <a:schemeClr val="dk1"/>
              </a:buClr>
              <a:buSzPts val="1400"/>
              <a:buFont typeface="Calibri"/>
              <a:buNone/>
            </a:pPr>
            <a:br>
              <a:rPr b="0" lang="en-US"/>
            </a:br>
            <a:r>
              <a:rPr b="0" i="0" lang="en-US" sz="1800" u="none" strike="noStrike">
                <a:solidFill>
                  <a:srgbClr val="000000"/>
                </a:solidFill>
                <a:latin typeface="Arial"/>
                <a:ea typeface="Arial"/>
                <a:cs typeface="Arial"/>
                <a:sym typeface="Arial"/>
              </a:rPr>
              <a:t>Although we were disappointed in TC’s response, we feel this is the best course of action moving forward. </a:t>
            </a:r>
            <a:endParaRPr b="0"/>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chemeClr val="dk1"/>
              </a:buClr>
              <a:buSzPts val="1400"/>
              <a:buFont typeface="Noto Sans Symbols"/>
              <a:buNone/>
            </a:pPr>
            <a:r>
              <a:rPr b="1" lang="en-US"/>
              <a:t>Why it matters to members:	</a:t>
            </a:r>
            <a:endParaRPr b="1"/>
          </a:p>
          <a:p>
            <a:pPr indent="-171450" lvl="0" marL="400050" rtl="0" algn="l">
              <a:lnSpc>
                <a:spcPct val="100000"/>
              </a:lnSpc>
              <a:spcBef>
                <a:spcPts val="0"/>
              </a:spcBef>
              <a:spcAft>
                <a:spcPts val="0"/>
              </a:spcAft>
              <a:buClr>
                <a:schemeClr val="dk1"/>
              </a:buClr>
              <a:buSzPts val="1400"/>
              <a:buFont typeface="Arial"/>
              <a:buChar char="•"/>
            </a:pPr>
            <a:r>
              <a:rPr lang="en-US"/>
              <a:t>With proper, enforceable regulations the addition of floating homes to the Bay can be socially and ecologically sustainable</a:t>
            </a:r>
            <a:endParaRPr/>
          </a:p>
        </p:txBody>
      </p:sp>
      <p:sp>
        <p:nvSpPr>
          <p:cNvPr id="713" name="Google Shape;713;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38" name="Google Shape;73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t>Fire</a:t>
            </a:r>
            <a:endParaRPr/>
          </a:p>
          <a:p>
            <a:pPr indent="-228600" lvl="0" marL="457200" rtl="0" algn="l">
              <a:lnSpc>
                <a:spcPct val="100000"/>
              </a:lnSpc>
              <a:spcBef>
                <a:spcPts val="0"/>
              </a:spcBef>
              <a:spcAft>
                <a:spcPts val="0"/>
              </a:spcAft>
              <a:buClr>
                <a:schemeClr val="dk1"/>
              </a:buClr>
              <a:buSzPts val="1400"/>
              <a:buFont typeface="Arial"/>
              <a:buChar char="•"/>
            </a:pPr>
            <a:r>
              <a:rPr lang="en-US"/>
              <a:t>Informing members about MNRF and municipal fire danger ratings and restrictions throughout the fire season </a:t>
            </a:r>
            <a:endParaRPr/>
          </a:p>
          <a:p>
            <a:pPr indent="-228600" lvl="0" marL="457200" rtl="0" algn="l">
              <a:lnSpc>
                <a:spcPct val="100000"/>
              </a:lnSpc>
              <a:spcBef>
                <a:spcPts val="0"/>
              </a:spcBef>
              <a:spcAft>
                <a:spcPts val="0"/>
              </a:spcAft>
              <a:buClr>
                <a:schemeClr val="dk1"/>
              </a:buClr>
              <a:buSzPts val="1400"/>
              <a:buFont typeface="Arial"/>
              <a:buChar char="•"/>
            </a:pPr>
            <a:r>
              <a:rPr lang="en-US"/>
              <a:t>Providing extensive fire safety information </a:t>
            </a:r>
            <a:r>
              <a:rPr lang="en-US" sz="1200" u="sng">
                <a:solidFill>
                  <a:srgbClr val="0000FF"/>
                </a:solidFill>
                <a:latin typeface="Calibri"/>
                <a:ea typeface="Calibri"/>
                <a:cs typeface="Calibri"/>
                <a:sym typeface="Calibri"/>
                <a:hlinkClick r:id="rId2">
                  <a:extLst>
                    <a:ext uri="{A12FA001-AC4F-418D-AE19-62706E023703}">
                      <ahyp:hlinkClr val="tx"/>
                    </a:ext>
                  </a:extLst>
                </a:hlinkClick>
              </a:rPr>
              <a:t>https://georgianbay.ca/boating/fire/</a:t>
            </a:r>
            <a:endParaRPr u="sng">
              <a:solidFill>
                <a:srgbClr val="0000FF"/>
              </a:solidFill>
            </a:endParaRPr>
          </a:p>
          <a:p>
            <a:pPr indent="-228600" lvl="0" marL="457200" rtl="0" algn="l">
              <a:lnSpc>
                <a:spcPct val="100000"/>
              </a:lnSpc>
              <a:spcBef>
                <a:spcPts val="0"/>
              </a:spcBef>
              <a:spcAft>
                <a:spcPts val="0"/>
              </a:spcAft>
              <a:buClr>
                <a:schemeClr val="dk1"/>
              </a:buClr>
              <a:buSzPts val="1400"/>
              <a:buFont typeface="Calibri"/>
              <a:buChar char="•"/>
            </a:pPr>
            <a:r>
              <a:rPr lang="en-US"/>
              <a:t>Ember the fire smart mascot!</a:t>
            </a:r>
            <a:endParaRPr/>
          </a:p>
          <a:p>
            <a:pPr indent="0" lvl="0" marL="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Boating</a:t>
            </a:r>
            <a:endParaRPr/>
          </a:p>
          <a:p>
            <a:pPr indent="-171450" lvl="0" marL="400050" rtl="0" algn="l">
              <a:lnSpc>
                <a:spcPct val="100000"/>
              </a:lnSpc>
              <a:spcBef>
                <a:spcPts val="0"/>
              </a:spcBef>
              <a:spcAft>
                <a:spcPts val="0"/>
              </a:spcAft>
              <a:buClr>
                <a:schemeClr val="dk1"/>
              </a:buClr>
              <a:buSzPts val="1400"/>
              <a:buFont typeface="Arial"/>
              <a:buChar char="•"/>
            </a:pPr>
            <a:r>
              <a:rPr lang="en-US"/>
              <a:t>Georgian Bay for Everyone – mutual respect between boaters and cottagers</a:t>
            </a:r>
            <a:endParaRPr/>
          </a:p>
          <a:p>
            <a:pPr indent="-171450" lvl="0" marL="400050" rtl="0" algn="l">
              <a:lnSpc>
                <a:spcPct val="100000"/>
              </a:lnSpc>
              <a:spcBef>
                <a:spcPts val="0"/>
              </a:spcBef>
              <a:spcAft>
                <a:spcPts val="0"/>
              </a:spcAft>
              <a:buClr>
                <a:schemeClr val="dk1"/>
              </a:buClr>
              <a:buSzPts val="1400"/>
              <a:buFont typeface="Arial"/>
              <a:buChar char="•"/>
            </a:pPr>
            <a:r>
              <a:rPr lang="en-US"/>
              <a:t>Linking you to updated information about new regulations and making sure you have a chance to weigh in on:</a:t>
            </a:r>
            <a:endParaRPr/>
          </a:p>
          <a:p>
            <a:pPr indent="0" lvl="0" marL="228600" rtl="0" algn="l">
              <a:lnSpc>
                <a:spcPct val="100000"/>
              </a:lnSpc>
              <a:spcBef>
                <a:spcPts val="0"/>
              </a:spcBef>
              <a:spcAft>
                <a:spcPts val="0"/>
              </a:spcAft>
              <a:buClr>
                <a:schemeClr val="dk1"/>
              </a:buClr>
              <a:buSzPts val="1400"/>
              <a:buFont typeface="Arial"/>
              <a:buNone/>
            </a:pPr>
            <a:r>
              <a:rPr lang="en-US"/>
              <a:t>	Boat noise – Decibel Project</a:t>
            </a:r>
            <a:endParaRPr/>
          </a:p>
          <a:p>
            <a:pPr indent="0" lvl="0" marL="228600" rtl="0" algn="l">
              <a:lnSpc>
                <a:spcPct val="100000"/>
              </a:lnSpc>
              <a:spcBef>
                <a:spcPts val="0"/>
              </a:spcBef>
              <a:spcAft>
                <a:spcPts val="0"/>
              </a:spcAft>
              <a:buClr>
                <a:schemeClr val="dk1"/>
              </a:buClr>
              <a:buSzPts val="1400"/>
              <a:buFont typeface="Arial"/>
              <a:buNone/>
            </a:pPr>
            <a:r>
              <a:rPr lang="en-US"/>
              <a:t>	Safe Wakes Coalition - new strategy group GBA helped found</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1" marL="914400" rtl="0" algn="l">
              <a:lnSpc>
                <a:spcPct val="100000"/>
              </a:lnSpc>
              <a:spcBef>
                <a:spcPts val="0"/>
              </a:spcBef>
              <a:spcAft>
                <a:spcPts val="0"/>
              </a:spcAft>
              <a:buClr>
                <a:schemeClr val="dk1"/>
              </a:buClr>
              <a:buSzPts val="1400"/>
              <a:buFont typeface="Calibri"/>
              <a:buNone/>
            </a:pPr>
            <a:r>
              <a:rPr b="1" lang="en-US"/>
              <a:t>Why it matters to members:</a:t>
            </a:r>
            <a:endParaRPr/>
          </a:p>
          <a:p>
            <a:pPr indent="-228600" lvl="1" marL="914400" rtl="0" algn="l">
              <a:lnSpc>
                <a:spcPct val="100000"/>
              </a:lnSpc>
              <a:spcBef>
                <a:spcPts val="0"/>
              </a:spcBef>
              <a:spcAft>
                <a:spcPts val="0"/>
              </a:spcAft>
              <a:buClr>
                <a:schemeClr val="dk1"/>
              </a:buClr>
              <a:buSzPts val="1400"/>
              <a:buFont typeface="Calibri"/>
              <a:buNone/>
            </a:pPr>
            <a:r>
              <a:rPr b="0" lang="en-US"/>
              <a:t>▪	GBA provides these resources to protect your family and property</a:t>
            </a:r>
            <a:endParaRPr b="0"/>
          </a:p>
          <a:p>
            <a:pPr indent="-228600" lvl="1" marL="91440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Arial"/>
              <a:buNone/>
            </a:pPr>
            <a:r>
              <a:rPr b="1" lang="en-US"/>
              <a:t>Other</a:t>
            </a:r>
            <a:r>
              <a:rPr lang="en-US"/>
              <a:t> </a:t>
            </a:r>
            <a:endParaRPr/>
          </a:p>
          <a:p>
            <a:pPr indent="0" lvl="0" marL="0" rtl="0" algn="l">
              <a:lnSpc>
                <a:spcPct val="100000"/>
              </a:lnSpc>
              <a:spcBef>
                <a:spcPts val="0"/>
              </a:spcBef>
              <a:spcAft>
                <a:spcPts val="0"/>
              </a:spcAft>
              <a:buClr>
                <a:schemeClr val="dk1"/>
              </a:buClr>
              <a:buSzPts val="1400"/>
              <a:buFont typeface="Arial"/>
              <a:buNone/>
            </a:pPr>
            <a:r>
              <a:rPr lang="en-US"/>
              <a:t>- Lifejackets &amp; PFDs</a:t>
            </a:r>
            <a:endParaRPr/>
          </a:p>
          <a:p>
            <a:pPr indent="0" lvl="0" marL="0" rtl="0" algn="l">
              <a:lnSpc>
                <a:spcPct val="100000"/>
              </a:lnSpc>
              <a:spcBef>
                <a:spcPts val="0"/>
              </a:spcBef>
              <a:spcAft>
                <a:spcPts val="0"/>
              </a:spcAft>
              <a:buClr>
                <a:schemeClr val="dk1"/>
              </a:buClr>
              <a:buSzPts val="1400"/>
              <a:buFont typeface="Arial"/>
              <a:buNone/>
            </a:pPr>
            <a:r>
              <a:rPr lang="en-US"/>
              <a:t>- what3words</a:t>
            </a:r>
            <a:endParaRPr/>
          </a:p>
          <a:p>
            <a:pPr indent="0" lvl="0" marL="0" rtl="0" algn="l">
              <a:lnSpc>
                <a:spcPct val="100000"/>
              </a:lnSpc>
              <a:spcBef>
                <a:spcPts val="0"/>
              </a:spcBef>
              <a:spcAft>
                <a:spcPts val="0"/>
              </a:spcAft>
              <a:buClr>
                <a:schemeClr val="dk1"/>
              </a:buClr>
              <a:buSzPts val="1400"/>
              <a:buFont typeface="Arial"/>
              <a:buNone/>
            </a:pPr>
            <a:r>
              <a:rPr lang="en-US"/>
              <a:t>- Georgian Bay for Everyone</a:t>
            </a:r>
            <a:endParaRPr/>
          </a:p>
          <a:p>
            <a:pPr indent="0" lvl="0" marL="0" rtl="0" algn="l">
              <a:lnSpc>
                <a:spcPct val="100000"/>
              </a:lnSpc>
              <a:spcBef>
                <a:spcPts val="0"/>
              </a:spcBef>
              <a:spcAft>
                <a:spcPts val="0"/>
              </a:spcAft>
              <a:buClr>
                <a:schemeClr val="dk1"/>
              </a:buClr>
              <a:buSzPts val="1400"/>
              <a:buFont typeface="Arial"/>
              <a:buNone/>
            </a:pPr>
            <a:r>
              <a:rPr lang="en-US"/>
              <a:t>- FireSmart</a:t>
            </a:r>
            <a:endParaRPr/>
          </a:p>
          <a:p>
            <a:pPr indent="0" lvl="0" marL="0" rtl="0" algn="l">
              <a:lnSpc>
                <a:spcPct val="100000"/>
              </a:lnSpc>
              <a:spcBef>
                <a:spcPts val="0"/>
              </a:spcBef>
              <a:spcAft>
                <a:spcPts val="0"/>
              </a:spcAft>
              <a:buClr>
                <a:schemeClr val="dk1"/>
              </a:buClr>
              <a:buSzPts val="1400"/>
              <a:buFont typeface="Arial"/>
              <a:buNone/>
            </a:pPr>
            <a:r>
              <a:rPr lang="en-US"/>
              <a:t>- Cold Water Awareness</a:t>
            </a:r>
            <a:endParaRPr/>
          </a:p>
          <a:p>
            <a:pPr indent="0" lvl="0" marL="0" rtl="0" algn="l">
              <a:lnSpc>
                <a:spcPct val="100000"/>
              </a:lnSpc>
              <a:spcBef>
                <a:spcPts val="0"/>
              </a:spcBef>
              <a:spcAft>
                <a:spcPts val="0"/>
              </a:spcAft>
              <a:buClr>
                <a:schemeClr val="dk1"/>
              </a:buClr>
              <a:buSzPts val="1400"/>
              <a:buFont typeface="Arial"/>
              <a:buNone/>
            </a:pPr>
            <a:r>
              <a:rPr lang="en-US"/>
              <a:t>- No Ice is Safe Ice</a:t>
            </a:r>
            <a:endParaRPr/>
          </a:p>
          <a:p>
            <a:pPr indent="0" lvl="0" marL="0" rtl="0" algn="l">
              <a:lnSpc>
                <a:spcPct val="100000"/>
              </a:lnSpc>
              <a:spcBef>
                <a:spcPts val="0"/>
              </a:spcBef>
              <a:spcAft>
                <a:spcPts val="0"/>
              </a:spcAft>
              <a:buClr>
                <a:schemeClr val="dk1"/>
              </a:buClr>
              <a:buSzPts val="1400"/>
              <a:buFont typeface="Arial"/>
              <a:buNone/>
            </a:pPr>
            <a:r>
              <a:rPr lang="en-US"/>
              <a:t>- eFlares</a:t>
            </a:r>
            <a:endParaRPr/>
          </a:p>
          <a:p>
            <a:pPr indent="0" lvl="0" marL="0" rtl="0" algn="l">
              <a:lnSpc>
                <a:spcPct val="100000"/>
              </a:lnSpc>
              <a:spcBef>
                <a:spcPts val="0"/>
              </a:spcBef>
              <a:spcAft>
                <a:spcPts val="0"/>
              </a:spcAft>
              <a:buClr>
                <a:schemeClr val="dk1"/>
              </a:buClr>
              <a:buSzPts val="1400"/>
              <a:buFont typeface="Arial"/>
              <a:buNone/>
            </a:pPr>
            <a:r>
              <a:rPr lang="en-US"/>
              <a:t>- Messaging from OPP, MNRF, TC, CCG and other partners</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751" name="Google Shape;751;p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US"/>
              <a:t>Water Quality</a:t>
            </a:r>
            <a:endParaRPr/>
          </a:p>
          <a:p>
            <a:pPr indent="-228600" lvl="0" marL="457200" rtl="0" algn="l">
              <a:lnSpc>
                <a:spcPct val="100000"/>
              </a:lnSpc>
              <a:spcBef>
                <a:spcPts val="0"/>
              </a:spcBef>
              <a:spcAft>
                <a:spcPts val="0"/>
              </a:spcAft>
              <a:buClr>
                <a:schemeClr val="dk1"/>
              </a:buClr>
              <a:buSzPts val="1400"/>
              <a:buFont typeface="Arial"/>
              <a:buChar char="•"/>
            </a:pPr>
            <a:r>
              <a:rPr lang="en-US"/>
              <a:t>Research project completed on cruise ship traffic on Georgian Bay to ensure wastewater etc. regulations are in place and being followed – advocacy on greywater regs; emergency response preparedness</a:t>
            </a:r>
            <a:endParaRPr/>
          </a:p>
          <a:p>
            <a:pPr indent="-228600" lvl="0" marL="457200" rtl="0" algn="l">
              <a:lnSpc>
                <a:spcPct val="100000"/>
              </a:lnSpc>
              <a:spcBef>
                <a:spcPts val="0"/>
              </a:spcBef>
              <a:spcAft>
                <a:spcPts val="0"/>
              </a:spcAft>
              <a:buClr>
                <a:schemeClr val="dk1"/>
              </a:buClr>
              <a:buSzPts val="1400"/>
              <a:buFont typeface="Arial"/>
              <a:buChar char="•"/>
            </a:pPr>
            <a:r>
              <a:rPr lang="en-US"/>
              <a:t>Supporting legislation to keep plastics and micro-fibres out of our water</a:t>
            </a:r>
            <a:endParaRPr/>
          </a:p>
          <a:p>
            <a:pPr indent="-228600" lvl="1" marL="914400" rtl="0" algn="l">
              <a:lnSpc>
                <a:spcPct val="100000"/>
              </a:lnSpc>
              <a:spcBef>
                <a:spcPts val="0"/>
              </a:spcBef>
              <a:spcAft>
                <a:spcPts val="0"/>
              </a:spcAft>
              <a:buClr>
                <a:schemeClr val="dk1"/>
              </a:buClr>
              <a:buSzPts val="1400"/>
              <a:buFont typeface="Courier New"/>
              <a:buChar char="o"/>
            </a:pPr>
            <a:r>
              <a:rPr lang="en-US"/>
              <a:t>Legislation to require filters to be installed in new clothes washing machines</a:t>
            </a:r>
            <a:endParaRPr/>
          </a:p>
          <a:p>
            <a:pPr indent="-228600" lvl="1" marL="914400" rtl="0" algn="l">
              <a:lnSpc>
                <a:spcPct val="100000"/>
              </a:lnSpc>
              <a:spcBef>
                <a:spcPts val="0"/>
              </a:spcBef>
              <a:spcAft>
                <a:spcPts val="0"/>
              </a:spcAft>
              <a:buClr>
                <a:schemeClr val="dk1"/>
              </a:buClr>
              <a:buSzPts val="1400"/>
              <a:buFont typeface="Courier New"/>
              <a:buChar char="o"/>
            </a:pPr>
            <a:r>
              <a:rPr lang="en-US"/>
              <a:t>The Bill to ban dock foam for new docks and dock repairs was passed in May 2021 – now need to get the regulations in place</a:t>
            </a:r>
            <a:endParaRPr/>
          </a:p>
          <a:p>
            <a:pPr indent="-228600" lvl="2" marL="1371600" rtl="0" algn="l">
              <a:lnSpc>
                <a:spcPct val="100000"/>
              </a:lnSpc>
              <a:spcBef>
                <a:spcPts val="0"/>
              </a:spcBef>
              <a:spcAft>
                <a:spcPts val="0"/>
              </a:spcAft>
              <a:buClr>
                <a:schemeClr val="dk1"/>
              </a:buClr>
              <a:buSzPts val="1400"/>
              <a:buFont typeface="Noto Sans Symbols"/>
              <a:buChar char="▪"/>
            </a:pPr>
            <a:r>
              <a:rPr lang="en-US"/>
              <a:t>Why it matters to members</a:t>
            </a:r>
            <a:endParaRPr/>
          </a:p>
          <a:p>
            <a:pPr indent="-228600" lvl="3" marL="1828800" rtl="0" algn="l">
              <a:lnSpc>
                <a:spcPct val="100000"/>
              </a:lnSpc>
              <a:spcBef>
                <a:spcPts val="0"/>
              </a:spcBef>
              <a:spcAft>
                <a:spcPts val="0"/>
              </a:spcAft>
              <a:buClr>
                <a:schemeClr val="dk1"/>
              </a:buClr>
              <a:buSzPts val="1400"/>
              <a:buFont typeface="Arial"/>
              <a:buChar char="•"/>
            </a:pPr>
            <a:r>
              <a:rPr lang="en-US"/>
              <a:t>Keeping our waters free of pollutants is a key priority</a:t>
            </a:r>
            <a:endParaRPr/>
          </a:p>
          <a:p>
            <a:pPr indent="0" lvl="1" marL="685800" rtl="0" algn="l">
              <a:lnSpc>
                <a:spcPct val="100000"/>
              </a:lnSpc>
              <a:spcBef>
                <a:spcPts val="0"/>
              </a:spcBef>
              <a:spcAft>
                <a:spcPts val="0"/>
              </a:spcAft>
              <a:buClr>
                <a:schemeClr val="dk1"/>
              </a:buClr>
              <a:buSzPts val="1400"/>
              <a:buFont typeface="Courier New"/>
              <a:buNone/>
            </a:pPr>
            <a:r>
              <a:t/>
            </a:r>
            <a:endParaRPr/>
          </a:p>
          <a:p>
            <a:pPr indent="0" lvl="0" marL="228600" marR="0" rtl="0" algn="l">
              <a:lnSpc>
                <a:spcPct val="100000"/>
              </a:lnSpc>
              <a:spcBef>
                <a:spcPts val="0"/>
              </a:spcBef>
              <a:spcAft>
                <a:spcPts val="0"/>
              </a:spcAft>
              <a:buClr>
                <a:srgbClr val="000000"/>
              </a:buClr>
              <a:buSzPts val="1400"/>
              <a:buFont typeface="Courier New"/>
              <a:buNone/>
            </a:pPr>
            <a:r>
              <a:rPr b="1" lang="en-US" sz="1200">
                <a:solidFill>
                  <a:schemeClr val="accent5"/>
                </a:solidFill>
                <a:latin typeface="Calibri"/>
                <a:ea typeface="Calibri"/>
                <a:cs typeface="Calibri"/>
                <a:sym typeface="Calibri"/>
              </a:rPr>
              <a:t>TCE Pumped Storage Project</a:t>
            </a:r>
            <a:endParaRPr b="1" i="0" sz="1200" u="none" cap="none" strike="noStrike">
              <a:solidFill>
                <a:srgbClr val="000000"/>
              </a:solidFill>
            </a:endParaRPr>
          </a:p>
          <a:p>
            <a:pPr indent="-171450" lvl="0" marL="400050" rtl="0" algn="l">
              <a:lnSpc>
                <a:spcPct val="100000"/>
              </a:lnSpc>
              <a:spcBef>
                <a:spcPts val="0"/>
              </a:spcBef>
              <a:spcAft>
                <a:spcPts val="0"/>
              </a:spcAft>
              <a:buClr>
                <a:schemeClr val="dk1"/>
              </a:buClr>
              <a:buSzPts val="1400"/>
              <a:buFont typeface="Arial"/>
              <a:buChar char="•"/>
            </a:pPr>
            <a:r>
              <a:rPr lang="en-US"/>
              <a:t>Energy storage proposal at Meaford</a:t>
            </a:r>
            <a:endParaRPr/>
          </a:p>
          <a:p>
            <a:pPr indent="-171450" lvl="0" marL="400050" rtl="0" algn="l">
              <a:lnSpc>
                <a:spcPct val="100000"/>
              </a:lnSpc>
              <a:spcBef>
                <a:spcPts val="0"/>
              </a:spcBef>
              <a:spcAft>
                <a:spcPts val="0"/>
              </a:spcAft>
              <a:buClr>
                <a:schemeClr val="dk1"/>
              </a:buClr>
              <a:buSzPts val="1400"/>
              <a:buFont typeface="Arial"/>
              <a:buChar char="•"/>
            </a:pPr>
            <a:r>
              <a:rPr lang="en-US"/>
              <a:t>GBA started working with Save Georgian Bay (SGB) on this Project in Sept 2019 and we have been instrumental in persuading TCE to change the design to minimize the potential environmental impacts (the Project is so massive that it could impact water quality throughout the Bay) and, more recently, causing the Independent Electricity System Operator (IESO) and the ON Ministry of Energy (MoE) to delay their decision on the Project to July 31, 2024.</a:t>
            </a:r>
            <a:endParaRPr/>
          </a:p>
          <a:p>
            <a:pPr indent="-171450" lvl="0" marL="400050" rtl="0" algn="l">
              <a:lnSpc>
                <a:spcPct val="100000"/>
              </a:lnSpc>
              <a:spcBef>
                <a:spcPts val="0"/>
              </a:spcBef>
              <a:spcAft>
                <a:spcPts val="0"/>
              </a:spcAft>
              <a:buClr>
                <a:schemeClr val="dk1"/>
              </a:buClr>
              <a:buSzPts val="1400"/>
              <a:buFont typeface="Arial"/>
              <a:buChar char="•"/>
            </a:pPr>
            <a:r>
              <a:rPr lang="en-US"/>
              <a:t>Our aim is to ensure that GBA members have full, complete and accurate information on the Project, its potential environmental impacts, and how it stacks up financially against alternative storage methods for Ontario taxpayers. There have been, and will continue to be, opportunities for GBA members and Georgian Bay communities to then make informed decisions on whether or not to submit comments to the Ontario government.</a:t>
            </a:r>
            <a:endParaRPr/>
          </a:p>
          <a:p>
            <a:pPr indent="-171450" lvl="0" marL="400050" rtl="0" algn="l">
              <a:lnSpc>
                <a:spcPct val="100000"/>
              </a:lnSpc>
              <a:spcBef>
                <a:spcPts val="0"/>
              </a:spcBef>
              <a:spcAft>
                <a:spcPts val="0"/>
              </a:spcAft>
              <a:buClr>
                <a:schemeClr val="dk1"/>
              </a:buClr>
              <a:buSzPts val="1400"/>
              <a:buFont typeface="Arial"/>
              <a:buChar char="•"/>
            </a:pPr>
            <a:r>
              <a:rPr lang="en-US"/>
              <a:t>Department of Defence (DoD) site contamination – clean it up first before any construction</a:t>
            </a:r>
            <a:endParaRPr/>
          </a:p>
          <a:p>
            <a:pPr indent="-171450" lvl="0" marL="400050" rtl="0" algn="l">
              <a:lnSpc>
                <a:spcPct val="100000"/>
              </a:lnSpc>
              <a:spcBef>
                <a:spcPts val="0"/>
              </a:spcBef>
              <a:spcAft>
                <a:spcPts val="0"/>
              </a:spcAft>
              <a:buClr>
                <a:schemeClr val="dk1"/>
              </a:buClr>
              <a:buSzPts val="1400"/>
              <a:buFont typeface="Arial"/>
              <a:buChar char="•"/>
            </a:pPr>
            <a:r>
              <a:rPr lang="en-US"/>
              <a:t>Deputations to municipalities</a:t>
            </a:r>
            <a:endParaRPr/>
          </a:p>
          <a:p>
            <a:pPr indent="-171450" lvl="0" marL="400050" rtl="0" algn="l">
              <a:lnSpc>
                <a:spcPct val="100000"/>
              </a:lnSpc>
              <a:spcBef>
                <a:spcPts val="0"/>
              </a:spcBef>
              <a:spcAft>
                <a:spcPts val="0"/>
              </a:spcAft>
              <a:buClr>
                <a:schemeClr val="dk1"/>
              </a:buClr>
              <a:buSzPts val="1400"/>
              <a:buFont typeface="Arial"/>
              <a:buChar char="•"/>
            </a:pPr>
            <a:r>
              <a:rPr lang="en-US"/>
              <a:t>Independent Electricity System Operator (IESO) battery storage projects – almost 3,000 MW – more to come</a:t>
            </a:r>
            <a:endParaRPr/>
          </a:p>
          <a:p>
            <a:pPr indent="-171450" lvl="0" marL="400050" rtl="0" algn="l">
              <a:lnSpc>
                <a:spcPct val="100000"/>
              </a:lnSpc>
              <a:spcBef>
                <a:spcPts val="0"/>
              </a:spcBef>
              <a:spcAft>
                <a:spcPts val="0"/>
              </a:spcAft>
              <a:buClr>
                <a:schemeClr val="dk1"/>
              </a:buClr>
              <a:buSzPts val="1400"/>
              <a:buFont typeface="Arial"/>
              <a:buChar char="•"/>
            </a:pPr>
            <a:r>
              <a:rPr lang="en-US"/>
              <a:t>competitive public tender should be required, as recommended by IESO. This process is usually required for all government contracts. See: https://georgianbay.ca/tc-energy/</a:t>
            </a:r>
            <a:endParaRPr/>
          </a:p>
          <a:p>
            <a:pPr indent="-82550" lvl="0" marL="40005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Why it matters to members:</a:t>
            </a:r>
            <a:endParaRPr/>
          </a:p>
          <a:p>
            <a:pPr indent="-171450" lvl="0" marL="400050" rtl="0" algn="l">
              <a:lnSpc>
                <a:spcPct val="100000"/>
              </a:lnSpc>
              <a:spcBef>
                <a:spcPts val="0"/>
              </a:spcBef>
              <a:spcAft>
                <a:spcPts val="0"/>
              </a:spcAft>
              <a:buClr>
                <a:schemeClr val="dk1"/>
              </a:buClr>
              <a:buSzPts val="1400"/>
              <a:buFont typeface="Arial"/>
              <a:buChar char="•"/>
            </a:pPr>
            <a:r>
              <a:rPr lang="en-US"/>
              <a:t>Preserving your water quality preserves your way of life on the Bay and everything that makes it special</a:t>
            </a:r>
            <a:endParaRPr/>
          </a:p>
          <a:p>
            <a:pPr indent="-139700" lvl="0" marL="457200" rtl="0" algn="l">
              <a:lnSpc>
                <a:spcPct val="100000"/>
              </a:lnSpc>
              <a:spcBef>
                <a:spcPts val="0"/>
              </a:spcBef>
              <a:spcAft>
                <a:spcPts val="0"/>
              </a:spcAft>
              <a:buClr>
                <a:schemeClr val="dk1"/>
              </a:buClr>
              <a:buSzPts val="1400"/>
              <a:buFont typeface="Arial"/>
              <a:buNone/>
            </a:pPr>
            <a:r>
              <a:t/>
            </a:r>
            <a:endParaRPr/>
          </a:p>
          <a:p>
            <a:pPr indent="-139700" lvl="0" marL="457200" rtl="0" algn="l">
              <a:lnSpc>
                <a:spcPct val="100000"/>
              </a:lnSpc>
              <a:spcBef>
                <a:spcPts val="0"/>
              </a:spcBef>
              <a:spcAft>
                <a:spcPts val="0"/>
              </a:spcAft>
              <a:buClr>
                <a:schemeClr val="dk1"/>
              </a:buClr>
              <a:buSzPts val="1400"/>
              <a:buFont typeface="Arial"/>
              <a:buNone/>
            </a:pPr>
            <a:r>
              <a:t/>
            </a:r>
            <a:endParaRPr/>
          </a:p>
        </p:txBody>
      </p:sp>
      <p:sp>
        <p:nvSpPr>
          <p:cNvPr id="779" name="Google Shape;779;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806" name="Google Shape;80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9700" lvl="0" marL="457200" rtl="0" algn="l">
              <a:lnSpc>
                <a:spcPct val="100000"/>
              </a:lnSpc>
              <a:spcBef>
                <a:spcPts val="0"/>
              </a:spcBef>
              <a:spcAft>
                <a:spcPts val="0"/>
              </a:spcAft>
              <a:buClr>
                <a:schemeClr val="dk1"/>
              </a:buClr>
              <a:buSzPts val="1400"/>
              <a:buFont typeface="Arial"/>
              <a:buNone/>
            </a:pPr>
            <a:r>
              <a:rPr b="1" lang="en-US"/>
              <a:t>Coastal Protection</a:t>
            </a:r>
            <a:endParaRPr/>
          </a:p>
          <a:p>
            <a:pPr indent="-139700" lvl="0" marL="457200" rtl="0" algn="l">
              <a:lnSpc>
                <a:spcPct val="100000"/>
              </a:lnSpc>
              <a:spcBef>
                <a:spcPts val="0"/>
              </a:spcBef>
              <a:spcAft>
                <a:spcPts val="0"/>
              </a:spcAft>
              <a:buClr>
                <a:schemeClr val="dk1"/>
              </a:buClr>
              <a:buSzPts val="1400"/>
              <a:buFont typeface="Arial"/>
              <a:buNone/>
            </a:pPr>
            <a:r>
              <a:t/>
            </a:r>
            <a:endParaRPr/>
          </a:p>
          <a:p>
            <a:pPr indent="-139700" lvl="0" marL="457200" rtl="0" algn="l">
              <a:lnSpc>
                <a:spcPct val="100000"/>
              </a:lnSpc>
              <a:spcBef>
                <a:spcPts val="0"/>
              </a:spcBef>
              <a:spcAft>
                <a:spcPts val="0"/>
              </a:spcAft>
              <a:buClr>
                <a:schemeClr val="dk1"/>
              </a:buClr>
              <a:buSzPts val="1400"/>
              <a:buFont typeface="Arial"/>
              <a:buNone/>
            </a:pPr>
            <a:r>
              <a:rPr lang="en-US"/>
              <a:t>MPCP – GBB project</a:t>
            </a:r>
            <a:endParaRPr/>
          </a:p>
          <a:p>
            <a:pPr indent="-171450" lvl="0" marL="488950" rtl="0" algn="l">
              <a:lnSpc>
                <a:spcPct val="100000"/>
              </a:lnSpc>
              <a:spcBef>
                <a:spcPts val="0"/>
              </a:spcBef>
              <a:spcAft>
                <a:spcPts val="0"/>
              </a:spcAft>
              <a:buClr>
                <a:schemeClr val="dk1"/>
              </a:buClr>
              <a:buSzPts val="1400"/>
              <a:buFont typeface="Arial"/>
              <a:buChar char="•"/>
            </a:pPr>
            <a:r>
              <a:rPr lang="en-US"/>
              <a:t>Last delegation to TGB on June 3 – next steps dialogue/workshops</a:t>
            </a:r>
            <a:endParaRPr/>
          </a:p>
          <a:p>
            <a:pPr indent="-171450" lvl="0" marL="488950" rtl="0" algn="l">
              <a:lnSpc>
                <a:spcPct val="100000"/>
              </a:lnSpc>
              <a:spcBef>
                <a:spcPts val="0"/>
              </a:spcBef>
              <a:spcAft>
                <a:spcPts val="0"/>
              </a:spcAft>
              <a:buClr>
                <a:schemeClr val="dk1"/>
              </a:buClr>
              <a:buSzPts val="1400"/>
              <a:buFont typeface="Arial"/>
              <a:buChar char="•"/>
            </a:pPr>
            <a:r>
              <a:rPr lang="en-US"/>
              <a:t>Working with GBB’s new Natural Asset Management Planning Project – many synergies - using MPCP research</a:t>
            </a:r>
            <a:endParaRPr/>
          </a:p>
          <a:p>
            <a:pPr indent="-82550" lvl="0" marL="488950" rtl="0" algn="l">
              <a:lnSpc>
                <a:spcPct val="100000"/>
              </a:lnSpc>
              <a:spcBef>
                <a:spcPts val="0"/>
              </a:spcBef>
              <a:spcAft>
                <a:spcPts val="0"/>
              </a:spcAft>
              <a:buClr>
                <a:schemeClr val="dk1"/>
              </a:buClr>
              <a:buSzPts val="1400"/>
              <a:buFont typeface="Arial"/>
              <a:buNone/>
            </a:pPr>
            <a:r>
              <a:t/>
            </a:r>
            <a:endParaRPr/>
          </a:p>
          <a:p>
            <a:pPr indent="0" lvl="0" marL="317500" rtl="0" algn="l">
              <a:lnSpc>
                <a:spcPct val="100000"/>
              </a:lnSpc>
              <a:spcBef>
                <a:spcPts val="0"/>
              </a:spcBef>
              <a:spcAft>
                <a:spcPts val="0"/>
              </a:spcAft>
              <a:buClr>
                <a:schemeClr val="dk1"/>
              </a:buClr>
              <a:buSzPts val="1400"/>
              <a:buFont typeface="Arial"/>
              <a:buNone/>
            </a:pPr>
            <a:r>
              <a:rPr lang="en-US"/>
              <a:t>Vision 2050 project</a:t>
            </a:r>
            <a:endParaRPr/>
          </a:p>
          <a:p>
            <a:pPr indent="-171450" lvl="0" marL="488950" rtl="0" algn="l">
              <a:lnSpc>
                <a:spcPct val="100000"/>
              </a:lnSpc>
              <a:spcBef>
                <a:spcPts val="0"/>
              </a:spcBef>
              <a:spcAft>
                <a:spcPts val="0"/>
              </a:spcAft>
              <a:buClr>
                <a:schemeClr val="dk1"/>
              </a:buClr>
              <a:buSzPts val="1400"/>
              <a:buFont typeface="Arial"/>
              <a:buChar char="•"/>
            </a:pPr>
            <a:r>
              <a:rPr lang="en-US"/>
              <a:t>New project being launched this year</a:t>
            </a:r>
            <a:endParaRPr/>
          </a:p>
          <a:p>
            <a:pPr indent="-171450" lvl="0" marL="488950" rtl="0" algn="l">
              <a:lnSpc>
                <a:spcPct val="100000"/>
              </a:lnSpc>
              <a:spcBef>
                <a:spcPts val="0"/>
              </a:spcBef>
              <a:spcAft>
                <a:spcPts val="0"/>
              </a:spcAft>
              <a:buClr>
                <a:schemeClr val="dk1"/>
              </a:buClr>
              <a:buSzPts val="1400"/>
              <a:buFont typeface="Arial"/>
              <a:buChar char="•"/>
            </a:pPr>
            <a:r>
              <a:rPr lang="en-US"/>
              <a:t>Identify a regional policy framework with the objective of preserving and protecting the unique eastern and northern coasts of the Bay, the Thirty Thousand Islands archipelago, and its waters through a comprehensive review of planning and conservation policies and structures on the coastline. The first stage of the project is to develop a white paper authored by recognized and highly credible professional planning and environmental experts to identify an inclusive process to create a suitable policy framework, and a directional view of the future of the coast. We have already met with many experts and those meetings helped to inform our plans for this project and the process to be followed. This process will include consultations with a range of stakeholders, including governments, Georgian Bay organizations, and First Nations.</a:t>
            </a:r>
            <a:endParaRPr/>
          </a:p>
          <a:p>
            <a:pPr indent="-82550" lvl="0" marL="488950" rtl="0" algn="l">
              <a:lnSpc>
                <a:spcPct val="100000"/>
              </a:lnSpc>
              <a:spcBef>
                <a:spcPts val="0"/>
              </a:spcBef>
              <a:spcAft>
                <a:spcPts val="0"/>
              </a:spcAft>
              <a:buClr>
                <a:schemeClr val="dk1"/>
              </a:buClr>
              <a:buSzPts val="1400"/>
              <a:buFont typeface="Arial"/>
              <a:buNone/>
            </a:pPr>
            <a:r>
              <a:t/>
            </a:r>
            <a:endParaRPr/>
          </a:p>
          <a:p>
            <a:pPr indent="0" lvl="0" marL="317500" rtl="0" algn="l">
              <a:lnSpc>
                <a:spcPct val="100000"/>
              </a:lnSpc>
              <a:spcBef>
                <a:spcPts val="0"/>
              </a:spcBef>
              <a:spcAft>
                <a:spcPts val="0"/>
              </a:spcAft>
              <a:buClr>
                <a:schemeClr val="dk1"/>
              </a:buClr>
              <a:buSzPts val="1400"/>
              <a:buFont typeface="Arial"/>
              <a:buNone/>
            </a:pPr>
            <a:r>
              <a:rPr lang="en-US"/>
              <a:t>Published a guide about septic systems in 2023 to help you reduce the risk of water quality issues around your cottage</a:t>
            </a:r>
            <a:endParaRPr/>
          </a:p>
          <a:p>
            <a:pPr indent="0" lvl="0" marL="317500" rtl="0" algn="l">
              <a:lnSpc>
                <a:spcPct val="100000"/>
              </a:lnSpc>
              <a:spcBef>
                <a:spcPts val="0"/>
              </a:spcBef>
              <a:spcAft>
                <a:spcPts val="0"/>
              </a:spcAft>
              <a:buClr>
                <a:schemeClr val="dk1"/>
              </a:buClr>
              <a:buSzPts val="1400"/>
              <a:buFont typeface="Arial"/>
              <a:buNone/>
            </a:pPr>
            <a:r>
              <a:rPr lang="en-US"/>
              <a:t>Why it matters to members</a:t>
            </a:r>
            <a:endParaRPr/>
          </a:p>
          <a:p>
            <a:pPr indent="0" lvl="0" marL="317500" rtl="0" algn="l">
              <a:lnSpc>
                <a:spcPct val="100000"/>
              </a:lnSpc>
              <a:spcBef>
                <a:spcPts val="0"/>
              </a:spcBef>
              <a:spcAft>
                <a:spcPts val="0"/>
              </a:spcAft>
              <a:buClr>
                <a:schemeClr val="dk1"/>
              </a:buClr>
              <a:buSzPts val="1400"/>
              <a:buFont typeface="Arial"/>
              <a:buNone/>
            </a:pPr>
            <a:r>
              <a:rPr lang="en-US"/>
              <a:t>GBA’s resource guides to empower members to make environmentally responsible choices for their properties</a:t>
            </a:r>
            <a:endParaRPr/>
          </a:p>
          <a:p>
            <a:pPr indent="0" lvl="0" marL="317500" rtl="0" algn="l">
              <a:lnSpc>
                <a:spcPct val="100000"/>
              </a:lnSpc>
              <a:spcBef>
                <a:spcPts val="0"/>
              </a:spcBef>
              <a:spcAft>
                <a:spcPts val="0"/>
              </a:spcAft>
              <a:buClr>
                <a:schemeClr val="dk1"/>
              </a:buClr>
              <a:buSzPts val="1400"/>
              <a:buFont typeface="Arial"/>
              <a:buNone/>
            </a:pPr>
            <a:r>
              <a:rPr lang="en-US"/>
              <a:t>Responsible planning practices will ensure sustainable development and protect the coastal environment for generations</a:t>
            </a:r>
            <a:endParaRPr/>
          </a:p>
          <a:p>
            <a:pPr indent="0" lvl="0" marL="317500" rtl="0" algn="l">
              <a:lnSpc>
                <a:spcPct val="100000"/>
              </a:lnSpc>
              <a:spcBef>
                <a:spcPts val="0"/>
              </a:spcBef>
              <a:spcAft>
                <a:spcPts val="0"/>
              </a:spcAft>
              <a:buClr>
                <a:schemeClr val="dk1"/>
              </a:buClr>
              <a:buSzPts val="1400"/>
              <a:buFont typeface="Arial"/>
              <a:buNone/>
            </a:pPr>
            <a:r>
              <a:t/>
            </a:r>
            <a:endParaRPr/>
          </a:p>
        </p:txBody>
      </p:sp>
      <p:sp>
        <p:nvSpPr>
          <p:cNvPr id="821" name="Google Shape;821;p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chemeClr val="dk1"/>
              </a:buClr>
              <a:buSzPts val="1400"/>
              <a:buFont typeface="Courier New"/>
              <a:buNone/>
            </a:pPr>
            <a:r>
              <a:rPr b="1" lang="en-US"/>
              <a:t>Capital Gains Tax Increase</a:t>
            </a:r>
            <a:endParaRPr/>
          </a:p>
          <a:p>
            <a:pPr indent="-171450" lvl="0" marL="400050" rtl="0" algn="l">
              <a:lnSpc>
                <a:spcPct val="100000"/>
              </a:lnSpc>
              <a:spcBef>
                <a:spcPts val="0"/>
              </a:spcBef>
              <a:spcAft>
                <a:spcPts val="0"/>
              </a:spcAft>
              <a:buClr>
                <a:schemeClr val="dk1"/>
              </a:buClr>
              <a:buSzPts val="1400"/>
              <a:buFont typeface="Arial"/>
              <a:buChar char="•"/>
            </a:pPr>
            <a:r>
              <a:rPr lang="en-US"/>
              <a:t>Asked govt to mitigate the unintended consequences on those not in the wealthiest 0.13%</a:t>
            </a:r>
            <a:endParaRPr/>
          </a:p>
          <a:p>
            <a:pPr indent="-171450" lvl="0" marL="400050" rtl="0" algn="l">
              <a:lnSpc>
                <a:spcPct val="100000"/>
              </a:lnSpc>
              <a:spcBef>
                <a:spcPts val="0"/>
              </a:spcBef>
              <a:spcAft>
                <a:spcPts val="0"/>
              </a:spcAft>
              <a:buClr>
                <a:schemeClr val="dk1"/>
              </a:buClr>
              <a:buSzPts val="1400"/>
              <a:buFont typeface="Arial"/>
              <a:buChar char="•"/>
            </a:pPr>
            <a:r>
              <a:rPr lang="en-US"/>
              <a:t>Transfer of cottages to the next generation</a:t>
            </a:r>
            <a:endParaRPr/>
          </a:p>
          <a:p>
            <a:pPr indent="-171450" lvl="0" marL="400050" rtl="0" algn="l">
              <a:lnSpc>
                <a:spcPct val="100000"/>
              </a:lnSpc>
              <a:spcBef>
                <a:spcPts val="0"/>
              </a:spcBef>
              <a:spcAft>
                <a:spcPts val="0"/>
              </a:spcAft>
              <a:buClr>
                <a:schemeClr val="dk1"/>
              </a:buClr>
              <a:buSzPts val="1400"/>
              <a:buFont typeface="Arial"/>
              <a:buChar char="•"/>
            </a:pPr>
            <a:r>
              <a:rPr lang="en-US"/>
              <a:t>Need for tax planning – consult your professional advisors – FOCA has good reseources</a:t>
            </a:r>
            <a:endParaRPr/>
          </a:p>
          <a:p>
            <a:pPr indent="-82550" lvl="0" marL="400050" rtl="0" algn="l">
              <a:lnSpc>
                <a:spcPct val="100000"/>
              </a:lnSpc>
              <a:spcBef>
                <a:spcPts val="0"/>
              </a:spcBef>
              <a:spcAft>
                <a:spcPts val="0"/>
              </a:spcAft>
              <a:buClr>
                <a:schemeClr val="dk1"/>
              </a:buClr>
              <a:buSzPts val="1400"/>
              <a:buFont typeface="Arial"/>
              <a:buNone/>
            </a:pPr>
            <a:r>
              <a:t/>
            </a:r>
            <a:endParaRPr/>
          </a:p>
          <a:p>
            <a:pPr indent="0" lvl="0" marL="228600" rtl="0" algn="l">
              <a:lnSpc>
                <a:spcPct val="100000"/>
              </a:lnSpc>
              <a:spcBef>
                <a:spcPts val="0"/>
              </a:spcBef>
              <a:spcAft>
                <a:spcPts val="0"/>
              </a:spcAft>
              <a:buClr>
                <a:schemeClr val="dk1"/>
              </a:buClr>
              <a:buSzPts val="1400"/>
              <a:buFont typeface="Arial"/>
              <a:buNone/>
            </a:pPr>
            <a:r>
              <a:rPr b="1" lang="en-US"/>
              <a:t>Bill 185</a:t>
            </a:r>
            <a:endParaRPr/>
          </a:p>
          <a:p>
            <a:pPr indent="-171450" lvl="0" marL="400050" rtl="0" algn="l">
              <a:lnSpc>
                <a:spcPct val="100000"/>
              </a:lnSpc>
              <a:spcBef>
                <a:spcPts val="0"/>
              </a:spcBef>
              <a:spcAft>
                <a:spcPts val="0"/>
              </a:spcAft>
              <a:buClr>
                <a:schemeClr val="dk1"/>
              </a:buClr>
              <a:buSzPts val="1400"/>
              <a:buFont typeface="Arial"/>
              <a:buChar char="•"/>
            </a:pPr>
            <a:r>
              <a:rPr lang="en-US"/>
              <a:t>Key issue for GB residents is proposed removal of public’s ability to appeal the adoption or amendment of Official Plans and Zoning By-Laws</a:t>
            </a:r>
            <a:endParaRPr/>
          </a:p>
          <a:p>
            <a:pPr indent="-171450" lvl="0" marL="400050" rtl="0" algn="l">
              <a:lnSpc>
                <a:spcPct val="100000"/>
              </a:lnSpc>
              <a:spcBef>
                <a:spcPts val="0"/>
              </a:spcBef>
              <a:spcAft>
                <a:spcPts val="0"/>
              </a:spcAft>
              <a:buClr>
                <a:schemeClr val="dk1"/>
              </a:buClr>
              <a:buSzPts val="1400"/>
              <a:buFont typeface="Arial"/>
              <a:buChar char="•"/>
            </a:pPr>
            <a:r>
              <a:rPr lang="en-US"/>
              <a:t>GBA asked for these critical, long-standing rights to appeal local land use decisions to the Ontario Land Tribunal (OLT) to be maintained and protected.</a:t>
            </a:r>
            <a:endParaRPr/>
          </a:p>
          <a:p>
            <a:pPr indent="-171450" lvl="0" marL="400050" rtl="0" algn="l">
              <a:lnSpc>
                <a:spcPct val="100000"/>
              </a:lnSpc>
              <a:spcBef>
                <a:spcPts val="0"/>
              </a:spcBef>
              <a:spcAft>
                <a:spcPts val="0"/>
              </a:spcAft>
              <a:buClr>
                <a:schemeClr val="dk1"/>
              </a:buClr>
              <a:buSzPts val="1400"/>
              <a:buFont typeface="Arial"/>
              <a:buChar char="•"/>
            </a:pPr>
            <a:r>
              <a:rPr lang="en-US"/>
              <a:t>Similar amendments were first included in Bill 23 in 2022 but were rightly removed from that Bill in response to public concern. </a:t>
            </a:r>
            <a:endParaRPr/>
          </a:p>
          <a:p>
            <a:pPr indent="-171450" lvl="0" marL="400050" rtl="0" algn="l">
              <a:lnSpc>
                <a:spcPct val="100000"/>
              </a:lnSpc>
              <a:spcBef>
                <a:spcPts val="0"/>
              </a:spcBef>
              <a:spcAft>
                <a:spcPts val="0"/>
              </a:spcAft>
              <a:buClr>
                <a:schemeClr val="dk1"/>
              </a:buClr>
              <a:buSzPts val="1400"/>
              <a:buFont typeface="Arial"/>
              <a:buChar char="•"/>
            </a:pPr>
            <a:r>
              <a:rPr lang="en-US"/>
              <a:t>Worked with CELA</a:t>
            </a:r>
            <a:endParaRPr/>
          </a:p>
          <a:p>
            <a:pPr indent="-82550" lvl="0" marL="400050" rtl="0" algn="l">
              <a:lnSpc>
                <a:spcPct val="100000"/>
              </a:lnSpc>
              <a:spcBef>
                <a:spcPts val="0"/>
              </a:spcBef>
              <a:spcAft>
                <a:spcPts val="0"/>
              </a:spcAft>
              <a:buClr>
                <a:schemeClr val="dk1"/>
              </a:buClr>
              <a:buSzPts val="1400"/>
              <a:buFont typeface="Arial"/>
              <a:buNone/>
            </a:pPr>
            <a:r>
              <a:t/>
            </a:r>
            <a:endParaRPr/>
          </a:p>
          <a:p>
            <a:pPr indent="0" lvl="0" marL="228600" rtl="0" algn="l">
              <a:lnSpc>
                <a:spcPct val="100000"/>
              </a:lnSpc>
              <a:spcBef>
                <a:spcPts val="0"/>
              </a:spcBef>
              <a:spcAft>
                <a:spcPts val="0"/>
              </a:spcAft>
              <a:buClr>
                <a:schemeClr val="dk1"/>
              </a:buClr>
              <a:buSzPts val="1400"/>
              <a:buFont typeface="Arial"/>
              <a:buNone/>
            </a:pPr>
            <a:r>
              <a:rPr lang="en-US"/>
              <a:t>Indigenous Education</a:t>
            </a:r>
            <a:endParaRPr/>
          </a:p>
          <a:p>
            <a:pPr indent="-171450" lvl="0" marL="400050" rtl="0" algn="l">
              <a:lnSpc>
                <a:spcPct val="100000"/>
              </a:lnSpc>
              <a:spcBef>
                <a:spcPts val="0"/>
              </a:spcBef>
              <a:spcAft>
                <a:spcPts val="0"/>
              </a:spcAft>
              <a:buClr>
                <a:schemeClr val="dk1"/>
              </a:buClr>
              <a:buSzPts val="1400"/>
              <a:buFont typeface="Arial"/>
              <a:buChar char="•"/>
            </a:pPr>
            <a:r>
              <a:rPr lang="en-US"/>
              <a:t>Member education – providing information on land use issues and treaties</a:t>
            </a:r>
            <a:endParaRPr/>
          </a:p>
          <a:p>
            <a:pPr indent="-171450" lvl="0" marL="400050" rtl="0" algn="l">
              <a:lnSpc>
                <a:spcPct val="100000"/>
              </a:lnSpc>
              <a:spcBef>
                <a:spcPts val="0"/>
              </a:spcBef>
              <a:spcAft>
                <a:spcPts val="0"/>
              </a:spcAft>
              <a:buClr>
                <a:schemeClr val="dk1"/>
              </a:buClr>
              <a:buSzPts val="1400"/>
              <a:buFont typeface="Arial"/>
              <a:buChar char="•"/>
            </a:pPr>
            <a:r>
              <a:rPr lang="en-US"/>
              <a:t>Sharing traditional ecological knowledge (TEK)</a:t>
            </a:r>
            <a:endParaRPr/>
          </a:p>
          <a:p>
            <a:pPr indent="0" lvl="0" marL="22860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b="1" lang="en-US"/>
              <a:t>Aquaculture</a:t>
            </a:r>
            <a:endParaRPr/>
          </a:p>
          <a:p>
            <a:pPr indent="-171450" lvl="0" marL="400050" rtl="0" algn="l">
              <a:lnSpc>
                <a:spcPct val="100000"/>
              </a:lnSpc>
              <a:spcBef>
                <a:spcPts val="0"/>
              </a:spcBef>
              <a:spcAft>
                <a:spcPts val="0"/>
              </a:spcAft>
              <a:buClr>
                <a:schemeClr val="dk1"/>
              </a:buClr>
              <a:buSzPts val="1400"/>
              <a:buFont typeface="Arial"/>
              <a:buChar char="•"/>
            </a:pPr>
            <a:r>
              <a:rPr lang="en-US"/>
              <a:t>Advocating for 25 years to ensure the open net pen industry in the Bay isn’t expanded and environmental regulations remain robust</a:t>
            </a:r>
            <a:endParaRPr/>
          </a:p>
          <a:p>
            <a:pPr indent="-171450" lvl="0" marL="400050" rtl="0" algn="l">
              <a:lnSpc>
                <a:spcPct val="100000"/>
              </a:lnSpc>
              <a:spcBef>
                <a:spcPts val="0"/>
              </a:spcBef>
              <a:spcAft>
                <a:spcPts val="0"/>
              </a:spcAft>
              <a:buClr>
                <a:schemeClr val="dk1"/>
              </a:buClr>
              <a:buSzPts val="1400"/>
              <a:buFont typeface="Calibri"/>
              <a:buChar char="•"/>
            </a:pPr>
            <a:r>
              <a:rPr lang="en-US"/>
              <a:t>Industry has not expanded - only 5 commercial and 6 indigenous sites, but production has increased at these sites</a:t>
            </a:r>
            <a:endParaRPr/>
          </a:p>
          <a:p>
            <a:pPr indent="-171450" lvl="0" marL="400050" rtl="0" algn="l">
              <a:lnSpc>
                <a:spcPct val="100000"/>
              </a:lnSpc>
              <a:spcBef>
                <a:spcPts val="0"/>
              </a:spcBef>
              <a:spcAft>
                <a:spcPts val="0"/>
              </a:spcAft>
              <a:buClr>
                <a:schemeClr val="dk1"/>
              </a:buClr>
              <a:buSzPts val="1400"/>
              <a:buFont typeface="Calibri"/>
              <a:buChar char="•"/>
            </a:pPr>
            <a:r>
              <a:rPr lang="en-US"/>
              <a:t>Currently engaged with MNRF, MECP and DFO regarding new proposed 20-year licenses - detailed discussions - environmental safeguards significantly increased</a:t>
            </a:r>
            <a:endParaRPr/>
          </a:p>
          <a:p>
            <a:pPr indent="-171450" lvl="0" marL="400050" rtl="0" algn="l">
              <a:lnSpc>
                <a:spcPct val="100000"/>
              </a:lnSpc>
              <a:spcBef>
                <a:spcPts val="0"/>
              </a:spcBef>
              <a:spcAft>
                <a:spcPts val="0"/>
              </a:spcAft>
              <a:buClr>
                <a:schemeClr val="dk1"/>
              </a:buClr>
              <a:buSzPts val="1400"/>
              <a:buFont typeface="Calibri"/>
              <a:buChar char="•"/>
            </a:pPr>
            <a:r>
              <a:rPr lang="en-US"/>
              <a:t>Indigenous communities currently developing guidelines and protocols that may increase protections</a:t>
            </a:r>
            <a:endParaRPr/>
          </a:p>
          <a:p>
            <a:pPr indent="-171450" lvl="0" marL="400050" rtl="0" algn="l">
              <a:lnSpc>
                <a:spcPct val="100000"/>
              </a:lnSpc>
              <a:spcBef>
                <a:spcPts val="0"/>
              </a:spcBef>
              <a:spcAft>
                <a:spcPts val="0"/>
              </a:spcAft>
              <a:buClr>
                <a:schemeClr val="dk1"/>
              </a:buClr>
              <a:buSzPts val="1400"/>
              <a:buFont typeface="Calibri"/>
              <a:buChar char="•"/>
            </a:pPr>
            <a:r>
              <a:rPr lang="en-US"/>
              <a:t>Working with OAA and MNRF to get Lake Wolsey closed down - lower/warming water pose major risk for blue green algae outbreaks</a:t>
            </a:r>
            <a:endParaRPr/>
          </a:p>
          <a:p>
            <a:pPr indent="-82550" lvl="0" marL="40005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Why it matters to members:</a:t>
            </a:r>
            <a:endParaRPr/>
          </a:p>
          <a:p>
            <a:pPr indent="-171450" lvl="0" marL="400050" rtl="0" algn="l">
              <a:lnSpc>
                <a:spcPct val="100000"/>
              </a:lnSpc>
              <a:spcBef>
                <a:spcPts val="0"/>
              </a:spcBef>
              <a:spcAft>
                <a:spcPts val="0"/>
              </a:spcAft>
              <a:buClr>
                <a:schemeClr val="dk1"/>
              </a:buClr>
              <a:buSzPts val="1400"/>
              <a:buFont typeface="Arial"/>
              <a:buChar char="•"/>
            </a:pPr>
            <a:r>
              <a:rPr lang="en-US"/>
              <a:t>Protecting water quality from an industrial activity</a:t>
            </a:r>
            <a:endParaRPr/>
          </a:p>
          <a:p>
            <a:pPr indent="-139700" lvl="0" marL="457200" rtl="0" algn="l">
              <a:lnSpc>
                <a:spcPct val="100000"/>
              </a:lnSpc>
              <a:spcBef>
                <a:spcPts val="0"/>
              </a:spcBef>
              <a:spcAft>
                <a:spcPts val="0"/>
              </a:spcAft>
              <a:buClr>
                <a:schemeClr val="dk1"/>
              </a:buClr>
              <a:buSzPts val="1400"/>
              <a:buFont typeface="Arial"/>
              <a:buNone/>
            </a:pPr>
            <a:r>
              <a:t/>
            </a:r>
            <a:endParaRPr/>
          </a:p>
        </p:txBody>
      </p:sp>
      <p:sp>
        <p:nvSpPr>
          <p:cNvPr id="849" name="Google Shape;849;p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t>GBA Mandate</a:t>
            </a:r>
            <a:endParaRPr b="1"/>
          </a:p>
          <a:p>
            <a:pPr indent="0" lvl="0" marL="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i="1" lang="en-US"/>
              <a:t>Our Vision: </a:t>
            </a:r>
            <a:r>
              <a:rPr lang="en-US"/>
              <a:t>The preservation and protection of the Bay and its natural environment, ecosystems, and species to sustain this world-renowned biosphere and archipelago for future generations.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i="1" lang="en-US"/>
              <a:t>Our Mission:</a:t>
            </a:r>
            <a:r>
              <a:rPr lang="en-US"/>
              <a:t> GBA's mission is to engage with all levels of government and like-minded organizations through education and advocacy to achieve our Vision. </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Accomplishments</a:t>
            </a:r>
            <a:endParaRPr b="1"/>
          </a:p>
          <a:p>
            <a:pPr indent="0" lvl="0" marL="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lang="en-US"/>
              <a:t>Over the years, we have made countless improvements to your coastal communities that have withstood the test of time, including:</a:t>
            </a:r>
            <a:endParaRPr/>
          </a:p>
          <a:p>
            <a:pPr indent="-228600" lvl="0" marL="457200" rtl="0" algn="l">
              <a:lnSpc>
                <a:spcPct val="100000"/>
              </a:lnSpc>
              <a:spcBef>
                <a:spcPts val="0"/>
              </a:spcBef>
              <a:spcAft>
                <a:spcPts val="0"/>
              </a:spcAft>
              <a:buClr>
                <a:schemeClr val="dk1"/>
              </a:buClr>
              <a:buSzPts val="1400"/>
              <a:buFont typeface="Arial"/>
              <a:buNone/>
            </a:pPr>
            <a:r>
              <a:rPr lang="en-US"/>
              <a:t>⮚	The creation of the outside channel up the shore from Midland;</a:t>
            </a:r>
            <a:endParaRPr/>
          </a:p>
          <a:p>
            <a:pPr indent="-228600" lvl="0" marL="457200" rtl="0" algn="l">
              <a:lnSpc>
                <a:spcPct val="100000"/>
              </a:lnSpc>
              <a:spcBef>
                <a:spcPts val="0"/>
              </a:spcBef>
              <a:spcAft>
                <a:spcPts val="0"/>
              </a:spcAft>
              <a:buClr>
                <a:schemeClr val="dk1"/>
              </a:buClr>
              <a:buSzPts val="1400"/>
              <a:buFont typeface="Arial"/>
              <a:buNone/>
            </a:pPr>
            <a:r>
              <a:rPr lang="en-US"/>
              <a:t>⮚	GBA played an important role in the creation of the Georgian Bay Land Trust, Georgian Bay Forever and the Township of the Archipelago; and</a:t>
            </a:r>
            <a:endParaRPr/>
          </a:p>
          <a:p>
            <a:pPr indent="-228600" lvl="0" marL="457200" rtl="0" algn="l">
              <a:lnSpc>
                <a:spcPct val="100000"/>
              </a:lnSpc>
              <a:spcBef>
                <a:spcPts val="0"/>
              </a:spcBef>
              <a:spcAft>
                <a:spcPts val="0"/>
              </a:spcAft>
              <a:buClr>
                <a:schemeClr val="dk1"/>
              </a:buClr>
              <a:buSzPts val="1400"/>
              <a:buFont typeface="Arial"/>
              <a:buNone/>
            </a:pPr>
            <a:r>
              <a:rPr lang="en-US"/>
              <a:t>⮚	A significant role in: securing the UNESCO designation for the Georgian Bay Biosphere; and the creation of the Massasauga Provincial Park.</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Environmental Protection &amp; Member Issues</a:t>
            </a:r>
            <a:endParaRPr b="1"/>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By staying up-to-date on all issues and concerns, maintaining current and active government contacts, and collaborating closely with our community association partners, the GBA is able to ensure careful stewardship of the greater Georgian Bay environment and address new and long term member issues.</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GBA has 2 staff members (1 full and 1 part-time), 23 volunteer directors and an additional 32 non-board volunteers to man our 15 committees that deal with a wide range of issues (48 at last count and climbing!).</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The 13 Committees are: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Aquaculture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Boating, Safety &amp; Emergencies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Coastal Protection Advisory</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Communications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Executive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Fisheries</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First Nations Liaison</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Floating Homes Strategy Group</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Governance &amp; Nominations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Guardians of the Bay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Lands &amp; Forests</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Membership</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Water (Water Quality &amp; Water Levels)</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Vision 2050 – Fundraising</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TCE Energy</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Why it matters</a:t>
            </a:r>
            <a:endParaRPr b="1"/>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All the Great Lakes including Georgian Bay face mounting threats ranging from climate change to industrial/farm pollution to unsustainable developments. GBA is your line of defense and source of information in  addressing these threats.</a:t>
            </a:r>
            <a:endParaRPr/>
          </a:p>
          <a:p>
            <a:pPr indent="0" lvl="0" marL="0" rtl="0" algn="l">
              <a:lnSpc>
                <a:spcPct val="100000"/>
              </a:lnSpc>
              <a:spcBef>
                <a:spcPts val="0"/>
              </a:spcBef>
              <a:spcAft>
                <a:spcPts val="0"/>
              </a:spcAft>
              <a:buClr>
                <a:schemeClr val="dk1"/>
              </a:buClr>
              <a:buSzPts val="1400"/>
              <a:buFont typeface="Calibri"/>
              <a:buNone/>
            </a:pPr>
            <a:r>
              <a:t/>
            </a:r>
            <a:endParaRPr b="1"/>
          </a:p>
        </p:txBody>
      </p:sp>
      <p:sp>
        <p:nvSpPr>
          <p:cNvPr id="877" name="Google Shape;877;p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7" name="Google Shape;90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0" name="Google Shape;92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58"/>
          <p:cNvSpPr txBox="1"/>
          <p:nvPr>
            <p:ph type="ctrTitle"/>
          </p:nvPr>
        </p:nvSpPr>
        <p:spPr>
          <a:xfrm>
            <a:off x="576072" y="1124712"/>
            <a:ext cx="11036808" cy="317296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8000"/>
              <a:buFont typeface="Arial"/>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58"/>
          <p:cNvSpPr txBox="1"/>
          <p:nvPr>
            <p:ph idx="1" type="subTitle"/>
          </p:nvPr>
        </p:nvSpPr>
        <p:spPr>
          <a:xfrm>
            <a:off x="576072" y="4727448"/>
            <a:ext cx="11036808" cy="1481328"/>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 name="Google Shape;16;p58"/>
          <p:cNvSpPr/>
          <p:nvPr/>
        </p:nvSpPr>
        <p:spPr>
          <a:xfrm rot="5400000">
            <a:off x="857544" y="346791"/>
            <a:ext cx="146304" cy="704088"/>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 name="Google Shape;17;p58"/>
          <p:cNvSpPr/>
          <p:nvPr/>
        </p:nvSpPr>
        <p:spPr>
          <a:xfrm flipH="1" rot="10800000">
            <a:off x="578652" y="4501201"/>
            <a:ext cx="11034696" cy="18288"/>
          </a:xfrm>
          <a:prstGeom prst="rect">
            <a:avLst/>
          </a:prstGeom>
          <a:gradFill>
            <a:gsLst>
              <a:gs pos="0">
                <a:srgbClr val="8CDE9E"/>
              </a:gs>
              <a:gs pos="50000">
                <a:srgbClr val="BAE8C3"/>
              </a:gs>
              <a:gs pos="100000">
                <a:srgbClr val="DEF2E1"/>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Logo&#10;&#10;Description automatically generated" id="18" name="Google Shape;18;p58"/>
          <p:cNvPicPr preferRelativeResize="0"/>
          <p:nvPr/>
        </p:nvPicPr>
        <p:blipFill rotWithShape="1">
          <a:blip r:embed="rId2">
            <a:alphaModFix/>
          </a:blip>
          <a:srcRect b="0" l="0" r="0" t="0"/>
          <a:stretch/>
        </p:blipFill>
        <p:spPr>
          <a:xfrm>
            <a:off x="11042185" y="150448"/>
            <a:ext cx="570695" cy="571845"/>
          </a:xfrm>
          <a:prstGeom prst="rect">
            <a:avLst/>
          </a:prstGeom>
          <a:noFill/>
          <a:ln>
            <a:noFill/>
          </a:ln>
        </p:spPr>
      </p:pic>
      <p:cxnSp>
        <p:nvCxnSpPr>
          <p:cNvPr id="19" name="Google Shape;19;p58"/>
          <p:cNvCxnSpPr>
            <a:stCxn id="16" idx="0"/>
          </p:cNvCxnSpPr>
          <p:nvPr/>
        </p:nvCxnSpPr>
        <p:spPr>
          <a:xfrm>
            <a:off x="1282740" y="698835"/>
            <a:ext cx="9673500" cy="0"/>
          </a:xfrm>
          <a:prstGeom prst="straightConnector1">
            <a:avLst/>
          </a:prstGeom>
          <a:noFill/>
          <a:ln cap="flat" cmpd="sng" w="9525">
            <a:solidFill>
              <a:srgbClr val="00B050"/>
            </a:solidFill>
            <a:prstDash val="solid"/>
            <a:miter lim="800000"/>
            <a:headEnd len="sm" w="sm" type="none"/>
            <a:tailEnd len="sm" w="sm" type="none"/>
          </a:ln>
        </p:spPr>
      </p:cxnSp>
      <p:sp>
        <p:nvSpPr>
          <p:cNvPr id="20" name="Google Shape;20;p58"/>
          <p:cNvSpPr txBox="1"/>
          <p:nvPr/>
        </p:nvSpPr>
        <p:spPr>
          <a:xfrm>
            <a:off x="4770332" y="6364977"/>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000" u="none" cap="none" strike="noStrike">
                <a:solidFill>
                  <a:srgbClr val="888888"/>
                </a:solidFill>
                <a:latin typeface="Arial"/>
                <a:ea typeface="Arial"/>
                <a:cs typeface="Arial"/>
                <a:sym typeface="Arial"/>
              </a:rPr>
              <a:t>‹#›</a:t>
            </a:fld>
            <a:endParaRPr b="0" i="0" sz="1000" u="none" cap="none" strike="noStrike">
              <a:solidFill>
                <a:srgbClr val="888888"/>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5" name="Shape 85"/>
        <p:cNvGrpSpPr/>
        <p:nvPr/>
      </p:nvGrpSpPr>
      <p:grpSpPr>
        <a:xfrm>
          <a:off x="0" y="0"/>
          <a:ext cx="0" cy="0"/>
          <a:chOff x="0" y="0"/>
          <a:chExt cx="0" cy="0"/>
        </a:xfrm>
      </p:grpSpPr>
      <p:sp>
        <p:nvSpPr>
          <p:cNvPr id="86" name="Google Shape;86;p67"/>
          <p:cNvSpPr/>
          <p:nvPr/>
        </p:nvSpPr>
        <p:spPr>
          <a:xfrm>
            <a:off x="558210" y="1162033"/>
            <a:ext cx="3740740" cy="4643344"/>
          </a:xfrm>
          <a:prstGeom prst="rect">
            <a:avLst/>
          </a:prstGeom>
          <a:solidFill>
            <a:schemeClr val="lt1"/>
          </a:solidFill>
          <a:ln cap="flat" cmpd="sng" w="12700">
            <a:solidFill>
              <a:srgbClr val="E9F0EE"/>
            </a:solidFill>
            <a:prstDash val="solid"/>
            <a:miter lim="800000"/>
            <a:headEnd len="sm" w="sm" type="none"/>
            <a:tailEnd len="sm" w="sm" type="none"/>
          </a:ln>
          <a:effectLst>
            <a:outerShdw blurRad="50800" rotWithShape="0" algn="tl" dir="2700000"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 name="Google Shape;87;p67"/>
          <p:cNvSpPr/>
          <p:nvPr/>
        </p:nvSpPr>
        <p:spPr>
          <a:xfrm>
            <a:off x="498834" y="1618375"/>
            <a:ext cx="146304" cy="82296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8" name="Google Shape;88;p67"/>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67"/>
          <p:cNvSpPr txBox="1"/>
          <p:nvPr>
            <p:ph idx="1" type="body"/>
          </p:nvPr>
        </p:nvSpPr>
        <p:spPr>
          <a:xfrm>
            <a:off x="4965192" y="1709928"/>
            <a:ext cx="6729984" cy="4096512"/>
          </a:xfrm>
          <a:prstGeom prst="rect">
            <a:avLst/>
          </a:prstGeom>
          <a:noFill/>
          <a:ln>
            <a:noFill/>
          </a:ln>
        </p:spPr>
        <p:txBody>
          <a:bodyPr anchorCtr="0" anchor="t" bIns="45700" lIns="91425" spcFirstLastPara="1" rIns="91425" wrap="square" tIns="45700">
            <a:normAutofit/>
          </a:bodyPr>
          <a:lstStyle>
            <a:lvl1pPr indent="-406400" lvl="0" marL="457200" algn="l">
              <a:lnSpc>
                <a:spcPct val="110000"/>
              </a:lnSpc>
              <a:spcBef>
                <a:spcPts val="1000"/>
              </a:spcBef>
              <a:spcAft>
                <a:spcPts val="0"/>
              </a:spcAft>
              <a:buClr>
                <a:schemeClr val="dk1"/>
              </a:buClr>
              <a:buSzPts val="2800"/>
              <a:buChar char="•"/>
              <a:defRPr sz="2800"/>
            </a:lvl1pPr>
            <a:lvl2pPr indent="-381000" lvl="1" marL="914400" algn="l">
              <a:lnSpc>
                <a:spcPct val="110000"/>
              </a:lnSpc>
              <a:spcBef>
                <a:spcPts val="500"/>
              </a:spcBef>
              <a:spcAft>
                <a:spcPts val="0"/>
              </a:spcAft>
              <a:buClr>
                <a:schemeClr val="dk1"/>
              </a:buClr>
              <a:buSzPts val="2400"/>
              <a:buChar char="•"/>
              <a:defRPr sz="2400"/>
            </a:lvl2pPr>
            <a:lvl3pPr indent="-355600" lvl="2" marL="1371600" algn="l">
              <a:lnSpc>
                <a:spcPct val="110000"/>
              </a:lnSpc>
              <a:spcBef>
                <a:spcPts val="500"/>
              </a:spcBef>
              <a:spcAft>
                <a:spcPts val="0"/>
              </a:spcAft>
              <a:buClr>
                <a:schemeClr val="dk1"/>
              </a:buClr>
              <a:buSzPts val="2000"/>
              <a:buChar char="•"/>
              <a:defRPr sz="2000"/>
            </a:lvl3pPr>
            <a:lvl4pPr indent="-355600" lvl="3" marL="1828800" algn="l">
              <a:lnSpc>
                <a:spcPct val="110000"/>
              </a:lnSpc>
              <a:spcBef>
                <a:spcPts val="500"/>
              </a:spcBef>
              <a:spcAft>
                <a:spcPts val="0"/>
              </a:spcAft>
              <a:buClr>
                <a:schemeClr val="dk1"/>
              </a:buClr>
              <a:buSzPts val="2000"/>
              <a:buChar char="•"/>
              <a:defRPr sz="2000"/>
            </a:lvl4pPr>
            <a:lvl5pPr indent="-355600" lvl="4" marL="2286000" algn="l">
              <a:lnSpc>
                <a:spcPct val="11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0" name="Google Shape;90;p67"/>
          <p:cNvSpPr txBox="1"/>
          <p:nvPr>
            <p:ph idx="2" type="body"/>
          </p:nvPr>
        </p:nvSpPr>
        <p:spPr>
          <a:xfrm>
            <a:off x="868680" y="3429000"/>
            <a:ext cx="3099816" cy="206654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67"/>
          <p:cNvSpPr txBox="1"/>
          <p:nvPr>
            <p:ph idx="10" type="dt"/>
          </p:nvPr>
        </p:nvSpPr>
        <p:spPr>
          <a:xfrm>
            <a:off x="86868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2" name="Google Shape;92;p6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 name="Google Shape;93;p6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Logo&#10;&#10;Description automatically generated" id="94" name="Google Shape;94;p67"/>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95" name="Google Shape;95;p67"/>
          <p:cNvCxnSpPr/>
          <p:nvPr/>
        </p:nvCxnSpPr>
        <p:spPr>
          <a:xfrm>
            <a:off x="498834" y="698835"/>
            <a:ext cx="10457341" cy="0"/>
          </a:xfrm>
          <a:prstGeom prst="straightConnector1">
            <a:avLst/>
          </a:prstGeom>
          <a:noFill/>
          <a:ln cap="flat" cmpd="sng" w="9525">
            <a:solidFill>
              <a:srgbClr val="00B050"/>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68"/>
          <p:cNvSpPr/>
          <p:nvPr/>
        </p:nvSpPr>
        <p:spPr>
          <a:xfrm>
            <a:off x="558210" y="1162033"/>
            <a:ext cx="3740740" cy="4643344"/>
          </a:xfrm>
          <a:prstGeom prst="rect">
            <a:avLst/>
          </a:prstGeom>
          <a:solidFill>
            <a:schemeClr val="lt1"/>
          </a:solidFill>
          <a:ln cap="flat" cmpd="sng" w="12700">
            <a:solidFill>
              <a:srgbClr val="E9F0EE"/>
            </a:solidFill>
            <a:prstDash val="solid"/>
            <a:miter lim="800000"/>
            <a:headEnd len="sm" w="sm" type="none"/>
            <a:tailEnd len="sm" w="sm" type="none"/>
          </a:ln>
          <a:effectLst>
            <a:outerShdw blurRad="50800" rotWithShape="0" algn="tl" dir="2700000"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 name="Google Shape;98;p68"/>
          <p:cNvSpPr/>
          <p:nvPr/>
        </p:nvSpPr>
        <p:spPr>
          <a:xfrm>
            <a:off x="498834" y="1618375"/>
            <a:ext cx="146304" cy="82296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 name="Google Shape;99;p68"/>
          <p:cNvSpPr txBox="1"/>
          <p:nvPr>
            <p:ph type="title"/>
          </p:nvPr>
        </p:nvSpPr>
        <p:spPr>
          <a:xfrm>
            <a:off x="868680" y="1709928"/>
            <a:ext cx="3099816" cy="170992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68"/>
          <p:cNvSpPr/>
          <p:nvPr>
            <p:ph idx="2" type="pic"/>
          </p:nvPr>
        </p:nvSpPr>
        <p:spPr>
          <a:xfrm>
            <a:off x="4965192" y="1161288"/>
            <a:ext cx="6729984" cy="4645152"/>
          </a:xfrm>
          <a:prstGeom prst="rect">
            <a:avLst/>
          </a:prstGeom>
          <a:noFill/>
          <a:ln>
            <a:noFill/>
          </a:ln>
        </p:spPr>
      </p:sp>
      <p:sp>
        <p:nvSpPr>
          <p:cNvPr id="101" name="Google Shape;101;p68"/>
          <p:cNvSpPr txBox="1"/>
          <p:nvPr>
            <p:ph idx="1" type="body"/>
          </p:nvPr>
        </p:nvSpPr>
        <p:spPr>
          <a:xfrm>
            <a:off x="868680" y="3438144"/>
            <a:ext cx="3099816" cy="2057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1800"/>
              <a:buNone/>
              <a:defRPr sz="18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2" name="Google Shape;102;p68"/>
          <p:cNvSpPr txBox="1"/>
          <p:nvPr>
            <p:ph idx="10" type="dt"/>
          </p:nvPr>
        </p:nvSpPr>
        <p:spPr>
          <a:xfrm>
            <a:off x="86868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3" name="Google Shape;103;p6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4" name="Google Shape;104;p6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Logo&#10;&#10;Description automatically generated" id="105" name="Google Shape;105;p68"/>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106" name="Google Shape;106;p68"/>
          <p:cNvCxnSpPr/>
          <p:nvPr/>
        </p:nvCxnSpPr>
        <p:spPr>
          <a:xfrm>
            <a:off x="498834" y="698835"/>
            <a:ext cx="10457341" cy="0"/>
          </a:xfrm>
          <a:prstGeom prst="straightConnector1">
            <a:avLst/>
          </a:prstGeom>
          <a:noFill/>
          <a:ln cap="flat" cmpd="sng" w="9525">
            <a:solidFill>
              <a:srgbClr val="00B050"/>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69"/>
          <p:cNvSpPr txBox="1"/>
          <p:nvPr>
            <p:ph type="title"/>
          </p:nvPr>
        </p:nvSpPr>
        <p:spPr>
          <a:xfrm>
            <a:off x="838200" y="878223"/>
            <a:ext cx="10515600" cy="8124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6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1" name="Google Shape;111;p6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2" name="Google Shape;112;p6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Logo&#10;&#10;Description automatically generated" id="113" name="Google Shape;113;p69"/>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114" name="Google Shape;114;p69"/>
          <p:cNvCxnSpPr/>
          <p:nvPr/>
        </p:nvCxnSpPr>
        <p:spPr>
          <a:xfrm>
            <a:off x="534838" y="698835"/>
            <a:ext cx="10421337" cy="0"/>
          </a:xfrm>
          <a:prstGeom prst="straightConnector1">
            <a:avLst/>
          </a:prstGeom>
          <a:noFill/>
          <a:ln cap="flat" cmpd="sng" w="9525">
            <a:solidFill>
              <a:srgbClr val="00B050"/>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5" name="Shape 115"/>
        <p:cNvGrpSpPr/>
        <p:nvPr/>
      </p:nvGrpSpPr>
      <p:grpSpPr>
        <a:xfrm>
          <a:off x="0" y="0"/>
          <a:ext cx="0" cy="0"/>
          <a:chOff x="0" y="0"/>
          <a:chExt cx="0" cy="0"/>
        </a:xfrm>
      </p:grpSpPr>
      <p:sp>
        <p:nvSpPr>
          <p:cNvPr id="116" name="Google Shape;116;p7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7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7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9" name="Google Shape;119;p7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0" name="Google Shape;120;p7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4" name="Shape 124"/>
        <p:cNvGrpSpPr/>
        <p:nvPr/>
      </p:nvGrpSpPr>
      <p:grpSpPr>
        <a:xfrm>
          <a:off x="0" y="0"/>
          <a:ext cx="0" cy="0"/>
          <a:chOff x="0" y="0"/>
          <a:chExt cx="0" cy="0"/>
        </a:xfrm>
      </p:grpSpPr>
      <p:sp>
        <p:nvSpPr>
          <p:cNvPr id="125" name="Google Shape;125;p72"/>
          <p:cNvSpPr/>
          <p:nvPr/>
        </p:nvSpPr>
        <p:spPr>
          <a:xfrm>
            <a:off x="0" y="4048126"/>
            <a:ext cx="12192000" cy="1939925"/>
          </a:xfrm>
          <a:prstGeom prst="rect">
            <a:avLst/>
          </a:prstGeom>
          <a:solidFill>
            <a:srgbClr val="F47D4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200">
                <a:solidFill>
                  <a:schemeClr val="lt1"/>
                </a:solidFill>
                <a:latin typeface="Calibri"/>
                <a:ea typeface="Calibri"/>
                <a:cs typeface="Calibri"/>
                <a:sym typeface="Calibri"/>
              </a:rPr>
              <a:t>Your Voice on the Bay</a:t>
            </a:r>
            <a:endParaRPr/>
          </a:p>
        </p:txBody>
      </p:sp>
      <p:sp>
        <p:nvSpPr>
          <p:cNvPr id="126" name="Google Shape;126;p72"/>
          <p:cNvSpPr txBox="1"/>
          <p:nvPr>
            <p:ph type="ctrTitle"/>
          </p:nvPr>
        </p:nvSpPr>
        <p:spPr>
          <a:xfrm>
            <a:off x="911424" y="332657"/>
            <a:ext cx="10363200" cy="792088"/>
          </a:xfrm>
          <a:prstGeom prst="rect">
            <a:avLst/>
          </a:prstGeom>
          <a:noFill/>
          <a:ln>
            <a:noFill/>
          </a:ln>
        </p:spPr>
        <p:txBody>
          <a:bodyPr anchorCtr="0" anchor="t" bIns="38100" lIns="38100" spcFirstLastPara="1" rIns="38100" wrap="square" tIns="38100">
            <a:noAutofit/>
          </a:bodyPr>
          <a:lstStyle>
            <a:lvl1pPr lvl="0" algn="l">
              <a:spcBef>
                <a:spcPts val="0"/>
              </a:spcBef>
              <a:spcAft>
                <a:spcPts val="0"/>
              </a:spcAft>
              <a:buSzPts val="1400"/>
              <a:buNone/>
              <a:defRPr sz="2800">
                <a:solidFill>
                  <a:srgbClr val="F47D4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72"/>
          <p:cNvSpPr txBox="1"/>
          <p:nvPr>
            <p:ph idx="1" type="subTitle"/>
          </p:nvPr>
        </p:nvSpPr>
        <p:spPr>
          <a:xfrm>
            <a:off x="1775520" y="1196752"/>
            <a:ext cx="8534400" cy="576064"/>
          </a:xfrm>
          <a:prstGeom prst="rect">
            <a:avLst/>
          </a:prstGeom>
          <a:noFill/>
          <a:ln>
            <a:noFill/>
          </a:ln>
        </p:spPr>
        <p:txBody>
          <a:bodyPr anchorCtr="0" anchor="t" bIns="38100" lIns="38100" spcFirstLastPara="1" rIns="38100" wrap="square" tIns="38100">
            <a:noAutofit/>
          </a:bodyPr>
          <a:lstStyle>
            <a:lvl1pPr lvl="0" algn="ctr">
              <a:spcBef>
                <a:spcPts val="400"/>
              </a:spcBef>
              <a:spcAft>
                <a:spcPts val="0"/>
              </a:spcAft>
              <a:buClr>
                <a:srgbClr val="004D9D"/>
              </a:buClr>
              <a:buSzPts val="2400"/>
              <a:buFont typeface="Calibri"/>
              <a:buNone/>
              <a:defRPr>
                <a:solidFill>
                  <a:srgbClr val="004D9D"/>
                </a:solidFill>
              </a:defRPr>
            </a:lvl1pPr>
            <a:lvl2pPr lvl="1" algn="ctr">
              <a:spcBef>
                <a:spcPts val="400"/>
              </a:spcBef>
              <a:spcAft>
                <a:spcPts val="0"/>
              </a:spcAft>
              <a:buSzPts val="2400"/>
              <a:buNone/>
              <a:defRPr/>
            </a:lvl2pPr>
            <a:lvl3pPr lvl="2" algn="ctr">
              <a:spcBef>
                <a:spcPts val="40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1800"/>
              <a:buNone/>
              <a:defRPr/>
            </a:lvl6pPr>
            <a:lvl7pPr lvl="6" algn="ctr">
              <a:spcBef>
                <a:spcPts val="400"/>
              </a:spcBef>
              <a:spcAft>
                <a:spcPts val="0"/>
              </a:spcAft>
              <a:buSzPts val="1800"/>
              <a:buNone/>
              <a:defRPr/>
            </a:lvl7pPr>
            <a:lvl8pPr lvl="7" algn="ctr">
              <a:spcBef>
                <a:spcPts val="400"/>
              </a:spcBef>
              <a:spcAft>
                <a:spcPts val="0"/>
              </a:spcAft>
              <a:buSzPts val="1800"/>
              <a:buNone/>
              <a:defRPr/>
            </a:lvl8pPr>
            <a:lvl9pPr lvl="8" algn="ctr">
              <a:spcBef>
                <a:spcPts val="400"/>
              </a:spcBef>
              <a:spcAft>
                <a:spcPts val="0"/>
              </a:spcAft>
              <a:buSzPts val="1800"/>
              <a:buNone/>
              <a:defRPr/>
            </a:lvl9pPr>
          </a:lstStyle>
          <a:p/>
        </p:txBody>
      </p:sp>
      <p:sp>
        <p:nvSpPr>
          <p:cNvPr id="128" name="Google Shape;128;p72"/>
          <p:cNvSpPr txBox="1"/>
          <p:nvPr/>
        </p:nvSpPr>
        <p:spPr>
          <a:xfrm>
            <a:off x="1775520" y="1844824"/>
            <a:ext cx="8544949"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200">
              <a:solidFill>
                <a:schemeClr val="dk1"/>
              </a:solidFill>
              <a:latin typeface="Calibri"/>
              <a:ea typeface="Calibri"/>
              <a:cs typeface="Calibri"/>
              <a:sym typeface="Calibri"/>
            </a:endParaRPr>
          </a:p>
        </p:txBody>
      </p:sp>
      <p:pic>
        <p:nvPicPr>
          <p:cNvPr id="129" name="Google Shape;129;p72"/>
          <p:cNvPicPr preferRelativeResize="0"/>
          <p:nvPr/>
        </p:nvPicPr>
        <p:blipFill rotWithShape="1">
          <a:blip r:embed="rId2">
            <a:alphaModFix/>
          </a:blip>
          <a:srcRect b="0" l="0" r="0" t="0"/>
          <a:stretch/>
        </p:blipFill>
        <p:spPr>
          <a:xfrm>
            <a:off x="4613970" y="1516732"/>
            <a:ext cx="2857500" cy="2857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0" name="Shape 130"/>
        <p:cNvGrpSpPr/>
        <p:nvPr/>
      </p:nvGrpSpPr>
      <p:grpSpPr>
        <a:xfrm>
          <a:off x="0" y="0"/>
          <a:ext cx="0" cy="0"/>
          <a:chOff x="0" y="0"/>
          <a:chExt cx="0" cy="0"/>
        </a:xfrm>
      </p:grpSpPr>
      <p:sp>
        <p:nvSpPr>
          <p:cNvPr id="131" name="Google Shape;131;p73"/>
          <p:cNvSpPr txBox="1"/>
          <p:nvPr>
            <p:ph type="title"/>
          </p:nvPr>
        </p:nvSpPr>
        <p:spPr>
          <a:xfrm>
            <a:off x="609600" y="457200"/>
            <a:ext cx="10871200" cy="648000"/>
          </a:xfrm>
          <a:prstGeom prst="rect">
            <a:avLst/>
          </a:prstGeom>
          <a:noFill/>
          <a:ln>
            <a:noFill/>
          </a:ln>
        </p:spPr>
        <p:txBody>
          <a:bodyPr anchorCtr="0" anchor="t" bIns="38100" lIns="38100" spcFirstLastPara="1" rIns="38100" wrap="square" tIns="38100">
            <a:noAutofit/>
          </a:bodyPr>
          <a:lstStyle>
            <a:lvl1pPr lvl="0" algn="l">
              <a:spcBef>
                <a:spcPts val="0"/>
              </a:spcBef>
              <a:spcAft>
                <a:spcPts val="0"/>
              </a:spcAft>
              <a:buSzPts val="1400"/>
              <a:buNone/>
              <a:defRPr sz="2000">
                <a:solidFill>
                  <a:srgbClr val="F47D4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73"/>
          <p:cNvSpPr txBox="1"/>
          <p:nvPr>
            <p:ph idx="1" type="body"/>
          </p:nvPr>
        </p:nvSpPr>
        <p:spPr>
          <a:xfrm>
            <a:off x="609600" y="1260000"/>
            <a:ext cx="10871200" cy="5040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atin typeface="Calibri"/>
                <a:ea typeface="Calibri"/>
                <a:cs typeface="Calibri"/>
                <a:sym typeface="Calibri"/>
              </a:defRPr>
            </a:lvl1pPr>
            <a:lvl2pPr indent="-355600" lvl="1" marL="914400" algn="l">
              <a:spcBef>
                <a:spcPts val="400"/>
              </a:spcBef>
              <a:spcAft>
                <a:spcPts val="0"/>
              </a:spcAft>
              <a:buSzPts val="2000"/>
              <a:buChar char="–"/>
              <a:defRPr sz="2000">
                <a:latin typeface="Calibri"/>
                <a:ea typeface="Calibri"/>
                <a:cs typeface="Calibri"/>
                <a:sym typeface="Calibri"/>
              </a:defRPr>
            </a:lvl2pPr>
            <a:lvl3pPr indent="-330200" lvl="2" marL="1371600" algn="l">
              <a:spcBef>
                <a:spcPts val="400"/>
              </a:spcBef>
              <a:spcAft>
                <a:spcPts val="0"/>
              </a:spcAft>
              <a:buSzPts val="1600"/>
              <a:buChar char="•"/>
              <a:defRPr sz="1600">
                <a:latin typeface="Calibri"/>
                <a:ea typeface="Calibri"/>
                <a:cs typeface="Calibri"/>
                <a:sym typeface="Calibri"/>
              </a:defRPr>
            </a:lvl3pPr>
            <a:lvl4pPr indent="-330200" lvl="3" marL="1828800" algn="l">
              <a:spcBef>
                <a:spcPts val="400"/>
              </a:spcBef>
              <a:spcAft>
                <a:spcPts val="0"/>
              </a:spcAft>
              <a:buSzPts val="1600"/>
              <a:buChar char="–"/>
              <a:defRPr sz="1600">
                <a:latin typeface="Calibri"/>
                <a:ea typeface="Calibri"/>
                <a:cs typeface="Calibri"/>
                <a:sym typeface="Calibri"/>
              </a:defRPr>
            </a:lvl4pPr>
            <a:lvl5pPr indent="-304800" lvl="4" marL="2286000" algn="l">
              <a:spcBef>
                <a:spcPts val="400"/>
              </a:spcBef>
              <a:spcAft>
                <a:spcPts val="0"/>
              </a:spcAft>
              <a:buSzPts val="1200"/>
              <a:buChar char="»"/>
              <a:defRPr sz="1200">
                <a:latin typeface="Calibri"/>
                <a:ea typeface="Calibri"/>
                <a:cs typeface="Calibri"/>
                <a:sym typeface="Calibri"/>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133" name="Google Shape;133;p73"/>
          <p:cNvSpPr txBox="1"/>
          <p:nvPr>
            <p:ph idx="2" type="body"/>
          </p:nvPr>
        </p:nvSpPr>
        <p:spPr>
          <a:xfrm>
            <a:off x="633156" y="6366347"/>
            <a:ext cx="10858576" cy="214312"/>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134" name="Google Shape;134;p73"/>
          <p:cNvSpPr txBox="1"/>
          <p:nvPr>
            <p:ph idx="3" type="body"/>
          </p:nvPr>
        </p:nvSpPr>
        <p:spPr>
          <a:xfrm>
            <a:off x="608906" y="89483"/>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135" name="Google Shape;135;p73"/>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pic>
        <p:nvPicPr>
          <p:cNvPr id="136" name="Google Shape;136;p73"/>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
  <p:cSld name="Title and Content Option">
    <p:spTree>
      <p:nvGrpSpPr>
        <p:cNvPr id="137" name="Shape 137"/>
        <p:cNvGrpSpPr/>
        <p:nvPr/>
      </p:nvGrpSpPr>
      <p:grpSpPr>
        <a:xfrm>
          <a:off x="0" y="0"/>
          <a:ext cx="0" cy="0"/>
          <a:chOff x="0" y="0"/>
          <a:chExt cx="0" cy="0"/>
        </a:xfrm>
      </p:grpSpPr>
      <p:sp>
        <p:nvSpPr>
          <p:cNvPr id="138" name="Google Shape;138;p74"/>
          <p:cNvSpPr txBox="1"/>
          <p:nvPr>
            <p:ph type="title"/>
          </p:nvPr>
        </p:nvSpPr>
        <p:spPr>
          <a:xfrm>
            <a:off x="609600" y="457200"/>
            <a:ext cx="10871200" cy="648000"/>
          </a:xfrm>
          <a:prstGeom prst="rect">
            <a:avLst/>
          </a:prstGeom>
          <a:noFill/>
          <a:ln>
            <a:noFill/>
          </a:ln>
        </p:spPr>
        <p:txBody>
          <a:bodyPr anchorCtr="0" anchor="t" bIns="38100" lIns="38100" spcFirstLastPara="1" rIns="38100" wrap="square" tIns="38100">
            <a:noAutofit/>
          </a:bodyPr>
          <a:lstStyle>
            <a:lvl1pPr lvl="0" algn="l">
              <a:spcBef>
                <a:spcPts val="0"/>
              </a:spcBef>
              <a:spcAft>
                <a:spcPts val="0"/>
              </a:spcAft>
              <a:buSzPts val="1400"/>
              <a:buNone/>
              <a:defRPr sz="2000">
                <a:solidFill>
                  <a:srgbClr val="F3901D"/>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74"/>
          <p:cNvSpPr txBox="1"/>
          <p:nvPr>
            <p:ph idx="1" type="body"/>
          </p:nvPr>
        </p:nvSpPr>
        <p:spPr>
          <a:xfrm>
            <a:off x="609600" y="1260000"/>
            <a:ext cx="10871200" cy="5040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atin typeface="Calibri"/>
                <a:ea typeface="Calibri"/>
                <a:cs typeface="Calibri"/>
                <a:sym typeface="Calibri"/>
              </a:defRPr>
            </a:lvl1pPr>
            <a:lvl2pPr indent="-355600" lvl="1" marL="914400" algn="l">
              <a:spcBef>
                <a:spcPts val="400"/>
              </a:spcBef>
              <a:spcAft>
                <a:spcPts val="0"/>
              </a:spcAft>
              <a:buSzPts val="2000"/>
              <a:buChar char="–"/>
              <a:defRPr sz="2000">
                <a:latin typeface="Calibri"/>
                <a:ea typeface="Calibri"/>
                <a:cs typeface="Calibri"/>
                <a:sym typeface="Calibri"/>
              </a:defRPr>
            </a:lvl2pPr>
            <a:lvl3pPr indent="-330200" lvl="2" marL="1371600" algn="l">
              <a:spcBef>
                <a:spcPts val="400"/>
              </a:spcBef>
              <a:spcAft>
                <a:spcPts val="0"/>
              </a:spcAft>
              <a:buSzPts val="1600"/>
              <a:buChar char="•"/>
              <a:defRPr sz="1600">
                <a:latin typeface="Calibri"/>
                <a:ea typeface="Calibri"/>
                <a:cs typeface="Calibri"/>
                <a:sym typeface="Calibri"/>
              </a:defRPr>
            </a:lvl3pPr>
            <a:lvl4pPr indent="-330200" lvl="3" marL="1828800" algn="l">
              <a:spcBef>
                <a:spcPts val="400"/>
              </a:spcBef>
              <a:spcAft>
                <a:spcPts val="0"/>
              </a:spcAft>
              <a:buSzPts val="1600"/>
              <a:buChar char="–"/>
              <a:defRPr sz="1600">
                <a:latin typeface="Calibri"/>
                <a:ea typeface="Calibri"/>
                <a:cs typeface="Calibri"/>
                <a:sym typeface="Calibri"/>
              </a:defRPr>
            </a:lvl4pPr>
            <a:lvl5pPr indent="-304800" lvl="4" marL="2286000" algn="l">
              <a:spcBef>
                <a:spcPts val="400"/>
              </a:spcBef>
              <a:spcAft>
                <a:spcPts val="0"/>
              </a:spcAft>
              <a:buSzPts val="1200"/>
              <a:buChar char="»"/>
              <a:defRPr sz="1200">
                <a:latin typeface="Calibri"/>
                <a:ea typeface="Calibri"/>
                <a:cs typeface="Calibri"/>
                <a:sym typeface="Calibri"/>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140" name="Google Shape;140;p74"/>
          <p:cNvSpPr txBox="1"/>
          <p:nvPr>
            <p:ph idx="2" type="body"/>
          </p:nvPr>
        </p:nvSpPr>
        <p:spPr>
          <a:xfrm>
            <a:off x="633156" y="6366347"/>
            <a:ext cx="10858576" cy="214312"/>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141" name="Google Shape;141;p74"/>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142" name="Google Shape;142;p74"/>
          <p:cNvSpPr txBox="1"/>
          <p:nvPr>
            <p:ph idx="3" type="body"/>
          </p:nvPr>
        </p:nvSpPr>
        <p:spPr>
          <a:xfrm>
            <a:off x="623392"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143" name="Google Shape;143;p74"/>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44" name="Shape 144"/>
        <p:cNvGrpSpPr/>
        <p:nvPr/>
      </p:nvGrpSpPr>
      <p:grpSpPr>
        <a:xfrm>
          <a:off x="0" y="0"/>
          <a:ext cx="0" cy="0"/>
          <a:chOff x="0" y="0"/>
          <a:chExt cx="0" cy="0"/>
        </a:xfrm>
      </p:grpSpPr>
      <p:sp>
        <p:nvSpPr>
          <p:cNvPr id="145" name="Google Shape;145;p75"/>
          <p:cNvSpPr txBox="1"/>
          <p:nvPr>
            <p:ph type="title"/>
          </p:nvPr>
        </p:nvSpPr>
        <p:spPr>
          <a:xfrm>
            <a:off x="853440" y="1828800"/>
            <a:ext cx="10363200" cy="731520"/>
          </a:xfrm>
          <a:prstGeom prst="rect">
            <a:avLst/>
          </a:prstGeom>
          <a:noFill/>
          <a:ln>
            <a:noFill/>
          </a:ln>
        </p:spPr>
        <p:txBody>
          <a:bodyPr anchorCtr="0" anchor="t" bIns="38100" lIns="38100" spcFirstLastPara="1" rIns="38100" wrap="square" tIns="38100">
            <a:noAutofit/>
          </a:bodyPr>
          <a:lstStyle>
            <a:lvl1pPr lvl="0" algn="ctr">
              <a:spcBef>
                <a:spcPts val="0"/>
              </a:spcBef>
              <a:spcAft>
                <a:spcPts val="0"/>
              </a:spcAft>
              <a:buSzPts val="1400"/>
              <a:buNone/>
              <a:defRPr sz="3600">
                <a:solidFill>
                  <a:srgbClr val="F47D46"/>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46" name="Google Shape;146;p75"/>
          <p:cNvPicPr preferRelativeResize="0"/>
          <p:nvPr/>
        </p:nvPicPr>
        <p:blipFill rotWithShape="1">
          <a:blip r:embed="rId2">
            <a:alphaModFix/>
          </a:blip>
          <a:srcRect b="0" l="0" r="0" t="0"/>
          <a:stretch/>
        </p:blipFill>
        <p:spPr>
          <a:xfrm>
            <a:off x="4613970" y="2587724"/>
            <a:ext cx="2857500" cy="28575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47" name="Shape 147"/>
        <p:cNvGrpSpPr/>
        <p:nvPr/>
      </p:nvGrpSpPr>
      <p:grpSpPr>
        <a:xfrm>
          <a:off x="0" y="0"/>
          <a:ext cx="0" cy="0"/>
          <a:chOff x="0" y="0"/>
          <a:chExt cx="0" cy="0"/>
        </a:xfrm>
      </p:grpSpPr>
      <p:sp>
        <p:nvSpPr>
          <p:cNvPr id="148" name="Google Shape;148;p76"/>
          <p:cNvSpPr txBox="1"/>
          <p:nvPr>
            <p:ph type="title"/>
          </p:nvPr>
        </p:nvSpPr>
        <p:spPr>
          <a:xfrm>
            <a:off x="609600" y="404664"/>
            <a:ext cx="10972800" cy="648000"/>
          </a:xfrm>
          <a:prstGeom prst="rect">
            <a:avLst/>
          </a:prstGeom>
          <a:noFill/>
          <a:ln>
            <a:noFill/>
          </a:ln>
        </p:spPr>
        <p:txBody>
          <a:bodyPr anchorCtr="0" anchor="t" bIns="38100" lIns="38100" spcFirstLastPara="1" rIns="38100" wrap="square" tIns="38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76"/>
          <p:cNvSpPr txBox="1"/>
          <p:nvPr>
            <p:ph idx="1" type="body"/>
          </p:nvPr>
        </p:nvSpPr>
        <p:spPr>
          <a:xfrm>
            <a:off x="609600" y="1260000"/>
            <a:ext cx="5386917" cy="648000"/>
          </a:xfrm>
          <a:prstGeom prst="rect">
            <a:avLst/>
          </a:prstGeom>
          <a:noFill/>
          <a:ln>
            <a:noFill/>
          </a:ln>
        </p:spPr>
        <p:txBody>
          <a:bodyPr anchorCtr="0" anchor="b" bIns="38100" lIns="38100" spcFirstLastPara="1" rIns="38100" wrap="square" tIns="38100">
            <a:noAutofit/>
          </a:bodyPr>
          <a:lstStyle>
            <a:lvl1pPr indent="-228600" lvl="0" marL="457200" algn="l">
              <a:spcBef>
                <a:spcPts val="400"/>
              </a:spcBef>
              <a:spcAft>
                <a:spcPts val="0"/>
              </a:spcAft>
              <a:buClr>
                <a:srgbClr val="4372C4"/>
              </a:buClr>
              <a:buSzPts val="2000"/>
              <a:buFont typeface="Calibri"/>
              <a:buNone/>
              <a:defRPr b="1" sz="2000"/>
            </a:lvl1pPr>
            <a:lvl2pPr indent="-228600" lvl="1" marL="914400" algn="l">
              <a:spcBef>
                <a:spcPts val="400"/>
              </a:spcBef>
              <a:spcAft>
                <a:spcPts val="0"/>
              </a:spcAft>
              <a:buSzPts val="2000"/>
              <a:buNone/>
              <a:defRPr b="1" sz="2000"/>
            </a:lvl2pPr>
            <a:lvl3pPr indent="-228600" lvl="2" marL="1371600" algn="l">
              <a:spcBef>
                <a:spcPts val="400"/>
              </a:spcBef>
              <a:spcAft>
                <a:spcPts val="0"/>
              </a:spcAft>
              <a:buSzPts val="1800"/>
              <a:buNone/>
              <a:defRPr b="1" sz="1800"/>
            </a:lvl3pPr>
            <a:lvl4pPr indent="-228600" lvl="3" marL="1828800" algn="l">
              <a:spcBef>
                <a:spcPts val="400"/>
              </a:spcBef>
              <a:spcAft>
                <a:spcPts val="0"/>
              </a:spcAft>
              <a:buSzPts val="1600"/>
              <a:buNone/>
              <a:defRPr b="1" sz="1600"/>
            </a:lvl4pPr>
            <a:lvl5pPr indent="-228600" lvl="4" marL="2286000" algn="l">
              <a:spcBef>
                <a:spcPts val="400"/>
              </a:spcBef>
              <a:spcAft>
                <a:spcPts val="0"/>
              </a:spcAft>
              <a:buSzPts val="1600"/>
              <a:buNone/>
              <a:defRPr b="1" sz="1600"/>
            </a:lvl5pPr>
            <a:lvl6pPr indent="-228600" lvl="5" marL="2743200" algn="l">
              <a:spcBef>
                <a:spcPts val="400"/>
              </a:spcBef>
              <a:spcAft>
                <a:spcPts val="0"/>
              </a:spcAft>
              <a:buSzPts val="1600"/>
              <a:buNone/>
              <a:defRPr b="1" sz="1600"/>
            </a:lvl6pPr>
            <a:lvl7pPr indent="-228600" lvl="6" marL="3200400" algn="l">
              <a:spcBef>
                <a:spcPts val="400"/>
              </a:spcBef>
              <a:spcAft>
                <a:spcPts val="0"/>
              </a:spcAft>
              <a:buSzPts val="1600"/>
              <a:buNone/>
              <a:defRPr b="1" sz="1600"/>
            </a:lvl7pPr>
            <a:lvl8pPr indent="-228600" lvl="7" marL="3657600" algn="l">
              <a:spcBef>
                <a:spcPts val="400"/>
              </a:spcBef>
              <a:spcAft>
                <a:spcPts val="0"/>
              </a:spcAft>
              <a:buSzPts val="1600"/>
              <a:buNone/>
              <a:defRPr b="1" sz="1600"/>
            </a:lvl8pPr>
            <a:lvl9pPr indent="-228600" lvl="8" marL="4114800" algn="l">
              <a:spcBef>
                <a:spcPts val="400"/>
              </a:spcBef>
              <a:spcAft>
                <a:spcPts val="0"/>
              </a:spcAft>
              <a:buSzPts val="1600"/>
              <a:buNone/>
              <a:defRPr b="1" sz="1600"/>
            </a:lvl9pPr>
          </a:lstStyle>
          <a:p/>
        </p:txBody>
      </p:sp>
      <p:sp>
        <p:nvSpPr>
          <p:cNvPr id="150" name="Google Shape;150;p76"/>
          <p:cNvSpPr txBox="1"/>
          <p:nvPr>
            <p:ph idx="2" type="body"/>
          </p:nvPr>
        </p:nvSpPr>
        <p:spPr>
          <a:xfrm>
            <a:off x="609600" y="1907999"/>
            <a:ext cx="5386917" cy="4680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vl1pPr>
            <a:lvl2pPr indent="-342900" lvl="1" marL="914400" algn="l">
              <a:spcBef>
                <a:spcPts val="400"/>
              </a:spcBef>
              <a:spcAft>
                <a:spcPts val="0"/>
              </a:spcAft>
              <a:buSzPts val="1800"/>
              <a:buChar char="–"/>
              <a:defRPr sz="1800"/>
            </a:lvl2pPr>
            <a:lvl3pPr indent="-330200" lvl="2" marL="1371600" algn="l">
              <a:spcBef>
                <a:spcPts val="400"/>
              </a:spcBef>
              <a:spcAft>
                <a:spcPts val="0"/>
              </a:spcAft>
              <a:buSzPts val="1600"/>
              <a:buChar char="•"/>
              <a:defRPr sz="1600"/>
            </a:lvl3pPr>
            <a:lvl4pPr indent="-317500" lvl="3" marL="1828800" algn="l">
              <a:spcBef>
                <a:spcPts val="400"/>
              </a:spcBef>
              <a:spcAft>
                <a:spcPts val="0"/>
              </a:spcAft>
              <a:buSzPts val="1400"/>
              <a:buChar char="–"/>
              <a:defRPr sz="1400"/>
            </a:lvl4pPr>
            <a:lvl5pPr indent="-317500" lvl="4" marL="2286000" algn="l">
              <a:spcBef>
                <a:spcPts val="400"/>
              </a:spcBef>
              <a:spcAft>
                <a:spcPts val="0"/>
              </a:spcAft>
              <a:buSzPts val="1400"/>
              <a:buChar char="»"/>
              <a:defRPr sz="1400"/>
            </a:lvl5pPr>
            <a:lvl6pPr indent="-330200" lvl="5" marL="2743200" algn="l">
              <a:spcBef>
                <a:spcPts val="400"/>
              </a:spcBef>
              <a:spcAft>
                <a:spcPts val="0"/>
              </a:spcAft>
              <a:buSzPts val="1600"/>
              <a:buChar char="»"/>
              <a:defRPr sz="1600"/>
            </a:lvl6pPr>
            <a:lvl7pPr indent="-330200" lvl="6" marL="3200400" algn="l">
              <a:spcBef>
                <a:spcPts val="400"/>
              </a:spcBef>
              <a:spcAft>
                <a:spcPts val="0"/>
              </a:spcAft>
              <a:buSzPts val="1600"/>
              <a:buChar char="»"/>
              <a:defRPr sz="1600"/>
            </a:lvl7pPr>
            <a:lvl8pPr indent="-330200" lvl="7" marL="3657600" algn="l">
              <a:spcBef>
                <a:spcPts val="400"/>
              </a:spcBef>
              <a:spcAft>
                <a:spcPts val="0"/>
              </a:spcAft>
              <a:buSzPts val="1600"/>
              <a:buChar char="»"/>
              <a:defRPr sz="1600"/>
            </a:lvl8pPr>
            <a:lvl9pPr indent="-330200" lvl="8" marL="4114800" algn="l">
              <a:spcBef>
                <a:spcPts val="400"/>
              </a:spcBef>
              <a:spcAft>
                <a:spcPts val="0"/>
              </a:spcAft>
              <a:buSzPts val="1600"/>
              <a:buChar char="»"/>
              <a:defRPr sz="1600"/>
            </a:lvl9pPr>
          </a:lstStyle>
          <a:p/>
        </p:txBody>
      </p:sp>
      <p:sp>
        <p:nvSpPr>
          <p:cNvPr id="151" name="Google Shape;151;p76"/>
          <p:cNvSpPr txBox="1"/>
          <p:nvPr>
            <p:ph idx="3" type="body"/>
          </p:nvPr>
        </p:nvSpPr>
        <p:spPr>
          <a:xfrm>
            <a:off x="6193368" y="1260000"/>
            <a:ext cx="5389033" cy="648000"/>
          </a:xfrm>
          <a:prstGeom prst="rect">
            <a:avLst/>
          </a:prstGeom>
          <a:noFill/>
          <a:ln>
            <a:noFill/>
          </a:ln>
        </p:spPr>
        <p:txBody>
          <a:bodyPr anchorCtr="0" anchor="b" bIns="38100" lIns="38100" spcFirstLastPara="1" rIns="38100" wrap="square" tIns="38100">
            <a:noAutofit/>
          </a:bodyPr>
          <a:lstStyle>
            <a:lvl1pPr indent="-228600" lvl="0" marL="457200" algn="l">
              <a:spcBef>
                <a:spcPts val="400"/>
              </a:spcBef>
              <a:spcAft>
                <a:spcPts val="0"/>
              </a:spcAft>
              <a:buClr>
                <a:srgbClr val="4372C4"/>
              </a:buClr>
              <a:buSzPts val="2000"/>
              <a:buFont typeface="Calibri"/>
              <a:buNone/>
              <a:defRPr b="1" sz="2000"/>
            </a:lvl1pPr>
            <a:lvl2pPr indent="-228600" lvl="1" marL="914400" algn="l">
              <a:spcBef>
                <a:spcPts val="400"/>
              </a:spcBef>
              <a:spcAft>
                <a:spcPts val="0"/>
              </a:spcAft>
              <a:buSzPts val="2000"/>
              <a:buNone/>
              <a:defRPr b="1" sz="2000"/>
            </a:lvl2pPr>
            <a:lvl3pPr indent="-228600" lvl="2" marL="1371600" algn="l">
              <a:spcBef>
                <a:spcPts val="400"/>
              </a:spcBef>
              <a:spcAft>
                <a:spcPts val="0"/>
              </a:spcAft>
              <a:buSzPts val="1800"/>
              <a:buNone/>
              <a:defRPr b="1" sz="1800"/>
            </a:lvl3pPr>
            <a:lvl4pPr indent="-228600" lvl="3" marL="1828800" algn="l">
              <a:spcBef>
                <a:spcPts val="400"/>
              </a:spcBef>
              <a:spcAft>
                <a:spcPts val="0"/>
              </a:spcAft>
              <a:buSzPts val="1600"/>
              <a:buNone/>
              <a:defRPr b="1" sz="1600"/>
            </a:lvl4pPr>
            <a:lvl5pPr indent="-228600" lvl="4" marL="2286000" algn="l">
              <a:spcBef>
                <a:spcPts val="400"/>
              </a:spcBef>
              <a:spcAft>
                <a:spcPts val="0"/>
              </a:spcAft>
              <a:buSzPts val="1600"/>
              <a:buNone/>
              <a:defRPr b="1" sz="1600"/>
            </a:lvl5pPr>
            <a:lvl6pPr indent="-228600" lvl="5" marL="2743200" algn="l">
              <a:spcBef>
                <a:spcPts val="400"/>
              </a:spcBef>
              <a:spcAft>
                <a:spcPts val="0"/>
              </a:spcAft>
              <a:buSzPts val="1600"/>
              <a:buNone/>
              <a:defRPr b="1" sz="1600"/>
            </a:lvl6pPr>
            <a:lvl7pPr indent="-228600" lvl="6" marL="3200400" algn="l">
              <a:spcBef>
                <a:spcPts val="400"/>
              </a:spcBef>
              <a:spcAft>
                <a:spcPts val="0"/>
              </a:spcAft>
              <a:buSzPts val="1600"/>
              <a:buNone/>
              <a:defRPr b="1" sz="1600"/>
            </a:lvl7pPr>
            <a:lvl8pPr indent="-228600" lvl="7" marL="3657600" algn="l">
              <a:spcBef>
                <a:spcPts val="400"/>
              </a:spcBef>
              <a:spcAft>
                <a:spcPts val="0"/>
              </a:spcAft>
              <a:buSzPts val="1600"/>
              <a:buNone/>
              <a:defRPr b="1" sz="1600"/>
            </a:lvl8pPr>
            <a:lvl9pPr indent="-228600" lvl="8" marL="4114800" algn="l">
              <a:spcBef>
                <a:spcPts val="400"/>
              </a:spcBef>
              <a:spcAft>
                <a:spcPts val="0"/>
              </a:spcAft>
              <a:buSzPts val="1600"/>
              <a:buNone/>
              <a:defRPr b="1" sz="1600"/>
            </a:lvl9pPr>
          </a:lstStyle>
          <a:p/>
        </p:txBody>
      </p:sp>
      <p:sp>
        <p:nvSpPr>
          <p:cNvPr id="152" name="Google Shape;152;p76"/>
          <p:cNvSpPr txBox="1"/>
          <p:nvPr>
            <p:ph idx="4" type="body"/>
          </p:nvPr>
        </p:nvSpPr>
        <p:spPr>
          <a:xfrm>
            <a:off x="6193368" y="1908000"/>
            <a:ext cx="5389033" cy="4680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vl1pPr>
            <a:lvl2pPr indent="-342900" lvl="1" marL="914400" algn="l">
              <a:spcBef>
                <a:spcPts val="400"/>
              </a:spcBef>
              <a:spcAft>
                <a:spcPts val="0"/>
              </a:spcAft>
              <a:buSzPts val="1800"/>
              <a:buChar char="–"/>
              <a:defRPr sz="1800"/>
            </a:lvl2pPr>
            <a:lvl3pPr indent="-330200" lvl="2" marL="1371600" algn="l">
              <a:spcBef>
                <a:spcPts val="400"/>
              </a:spcBef>
              <a:spcAft>
                <a:spcPts val="0"/>
              </a:spcAft>
              <a:buSzPts val="1600"/>
              <a:buChar char="•"/>
              <a:defRPr sz="1600"/>
            </a:lvl3pPr>
            <a:lvl4pPr indent="-317500" lvl="3" marL="1828800" algn="l">
              <a:spcBef>
                <a:spcPts val="400"/>
              </a:spcBef>
              <a:spcAft>
                <a:spcPts val="0"/>
              </a:spcAft>
              <a:buSzPts val="1400"/>
              <a:buChar char="–"/>
              <a:defRPr sz="1400"/>
            </a:lvl4pPr>
            <a:lvl5pPr indent="-317500" lvl="4" marL="2286000" algn="l">
              <a:spcBef>
                <a:spcPts val="400"/>
              </a:spcBef>
              <a:spcAft>
                <a:spcPts val="0"/>
              </a:spcAft>
              <a:buSzPts val="1400"/>
              <a:buChar char="»"/>
              <a:defRPr sz="1400"/>
            </a:lvl5pPr>
            <a:lvl6pPr indent="-330200" lvl="5" marL="2743200" algn="l">
              <a:spcBef>
                <a:spcPts val="400"/>
              </a:spcBef>
              <a:spcAft>
                <a:spcPts val="0"/>
              </a:spcAft>
              <a:buSzPts val="1600"/>
              <a:buChar char="»"/>
              <a:defRPr sz="1600"/>
            </a:lvl6pPr>
            <a:lvl7pPr indent="-330200" lvl="6" marL="3200400" algn="l">
              <a:spcBef>
                <a:spcPts val="400"/>
              </a:spcBef>
              <a:spcAft>
                <a:spcPts val="0"/>
              </a:spcAft>
              <a:buSzPts val="1600"/>
              <a:buChar char="»"/>
              <a:defRPr sz="1600"/>
            </a:lvl7pPr>
            <a:lvl8pPr indent="-330200" lvl="7" marL="3657600" algn="l">
              <a:spcBef>
                <a:spcPts val="400"/>
              </a:spcBef>
              <a:spcAft>
                <a:spcPts val="0"/>
              </a:spcAft>
              <a:buSzPts val="1600"/>
              <a:buChar char="»"/>
              <a:defRPr sz="1600"/>
            </a:lvl8pPr>
            <a:lvl9pPr indent="-330200" lvl="8" marL="4114800" algn="l">
              <a:spcBef>
                <a:spcPts val="400"/>
              </a:spcBef>
              <a:spcAft>
                <a:spcPts val="0"/>
              </a:spcAft>
              <a:buSzPts val="1600"/>
              <a:buChar char="»"/>
              <a:defRPr sz="1600"/>
            </a:lvl9pPr>
          </a:lstStyle>
          <a:p/>
        </p:txBody>
      </p:sp>
      <p:sp>
        <p:nvSpPr>
          <p:cNvPr id="153" name="Google Shape;153;p76"/>
          <p:cNvSpPr txBox="1"/>
          <p:nvPr>
            <p:ph idx="5" type="body"/>
          </p:nvPr>
        </p:nvSpPr>
        <p:spPr>
          <a:xfrm>
            <a:off x="617573"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154" name="Google Shape;154;p76"/>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pic>
        <p:nvPicPr>
          <p:cNvPr id="155" name="Google Shape;155;p76"/>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56" name="Shape 156"/>
        <p:cNvGrpSpPr/>
        <p:nvPr/>
      </p:nvGrpSpPr>
      <p:grpSpPr>
        <a:xfrm>
          <a:off x="0" y="0"/>
          <a:ext cx="0" cy="0"/>
          <a:chOff x="0" y="0"/>
          <a:chExt cx="0" cy="0"/>
        </a:xfrm>
      </p:grpSpPr>
      <p:sp>
        <p:nvSpPr>
          <p:cNvPr id="157" name="Google Shape;157;p77"/>
          <p:cNvSpPr txBox="1"/>
          <p:nvPr>
            <p:ph type="title"/>
          </p:nvPr>
        </p:nvSpPr>
        <p:spPr>
          <a:xfrm>
            <a:off x="609600" y="404664"/>
            <a:ext cx="10972800" cy="648000"/>
          </a:xfrm>
          <a:prstGeom prst="rect">
            <a:avLst/>
          </a:prstGeom>
          <a:noFill/>
          <a:ln>
            <a:noFill/>
          </a:ln>
        </p:spPr>
        <p:txBody>
          <a:bodyPr anchorCtr="0" anchor="t" bIns="38100" lIns="38100" spcFirstLastPara="1" rIns="38100" wrap="square" tIns="38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77"/>
          <p:cNvSpPr txBox="1"/>
          <p:nvPr>
            <p:ph idx="1" type="body"/>
          </p:nvPr>
        </p:nvSpPr>
        <p:spPr>
          <a:xfrm>
            <a:off x="609600" y="1260000"/>
            <a:ext cx="5386917" cy="648000"/>
          </a:xfrm>
          <a:prstGeom prst="rect">
            <a:avLst/>
          </a:prstGeom>
          <a:noFill/>
          <a:ln>
            <a:noFill/>
          </a:ln>
        </p:spPr>
        <p:txBody>
          <a:bodyPr anchorCtr="0" anchor="b" bIns="38100" lIns="38100" spcFirstLastPara="1" rIns="38100" wrap="square" tIns="38100">
            <a:noAutofit/>
          </a:bodyPr>
          <a:lstStyle>
            <a:lvl1pPr indent="-228600" lvl="0" marL="457200" algn="l">
              <a:spcBef>
                <a:spcPts val="400"/>
              </a:spcBef>
              <a:spcAft>
                <a:spcPts val="0"/>
              </a:spcAft>
              <a:buClr>
                <a:srgbClr val="4372C4"/>
              </a:buClr>
              <a:buSzPts val="2000"/>
              <a:buFont typeface="Calibri"/>
              <a:buNone/>
              <a:defRPr b="1" sz="2000"/>
            </a:lvl1pPr>
            <a:lvl2pPr indent="-228600" lvl="1" marL="914400" algn="l">
              <a:spcBef>
                <a:spcPts val="400"/>
              </a:spcBef>
              <a:spcAft>
                <a:spcPts val="0"/>
              </a:spcAft>
              <a:buSzPts val="2000"/>
              <a:buNone/>
              <a:defRPr b="1" sz="2000"/>
            </a:lvl2pPr>
            <a:lvl3pPr indent="-228600" lvl="2" marL="1371600" algn="l">
              <a:spcBef>
                <a:spcPts val="400"/>
              </a:spcBef>
              <a:spcAft>
                <a:spcPts val="0"/>
              </a:spcAft>
              <a:buSzPts val="1800"/>
              <a:buNone/>
              <a:defRPr b="1" sz="1800"/>
            </a:lvl3pPr>
            <a:lvl4pPr indent="-228600" lvl="3" marL="1828800" algn="l">
              <a:spcBef>
                <a:spcPts val="400"/>
              </a:spcBef>
              <a:spcAft>
                <a:spcPts val="0"/>
              </a:spcAft>
              <a:buSzPts val="1600"/>
              <a:buNone/>
              <a:defRPr b="1" sz="1600"/>
            </a:lvl4pPr>
            <a:lvl5pPr indent="-228600" lvl="4" marL="2286000" algn="l">
              <a:spcBef>
                <a:spcPts val="400"/>
              </a:spcBef>
              <a:spcAft>
                <a:spcPts val="0"/>
              </a:spcAft>
              <a:buSzPts val="1600"/>
              <a:buNone/>
              <a:defRPr b="1" sz="1600"/>
            </a:lvl5pPr>
            <a:lvl6pPr indent="-228600" lvl="5" marL="2743200" algn="l">
              <a:spcBef>
                <a:spcPts val="400"/>
              </a:spcBef>
              <a:spcAft>
                <a:spcPts val="0"/>
              </a:spcAft>
              <a:buSzPts val="1600"/>
              <a:buNone/>
              <a:defRPr b="1" sz="1600"/>
            </a:lvl6pPr>
            <a:lvl7pPr indent="-228600" lvl="6" marL="3200400" algn="l">
              <a:spcBef>
                <a:spcPts val="400"/>
              </a:spcBef>
              <a:spcAft>
                <a:spcPts val="0"/>
              </a:spcAft>
              <a:buSzPts val="1600"/>
              <a:buNone/>
              <a:defRPr b="1" sz="1600"/>
            </a:lvl7pPr>
            <a:lvl8pPr indent="-228600" lvl="7" marL="3657600" algn="l">
              <a:spcBef>
                <a:spcPts val="400"/>
              </a:spcBef>
              <a:spcAft>
                <a:spcPts val="0"/>
              </a:spcAft>
              <a:buSzPts val="1600"/>
              <a:buNone/>
              <a:defRPr b="1" sz="1600"/>
            </a:lvl8pPr>
            <a:lvl9pPr indent="-228600" lvl="8" marL="4114800" algn="l">
              <a:spcBef>
                <a:spcPts val="400"/>
              </a:spcBef>
              <a:spcAft>
                <a:spcPts val="0"/>
              </a:spcAft>
              <a:buSzPts val="1600"/>
              <a:buNone/>
              <a:defRPr b="1" sz="1600"/>
            </a:lvl9pPr>
          </a:lstStyle>
          <a:p/>
        </p:txBody>
      </p:sp>
      <p:sp>
        <p:nvSpPr>
          <p:cNvPr id="159" name="Google Shape;159;p77"/>
          <p:cNvSpPr txBox="1"/>
          <p:nvPr>
            <p:ph idx="2" type="body"/>
          </p:nvPr>
        </p:nvSpPr>
        <p:spPr>
          <a:xfrm>
            <a:off x="609600" y="1907999"/>
            <a:ext cx="5386917" cy="4680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vl1pPr>
            <a:lvl2pPr indent="-342900" lvl="1" marL="914400" algn="l">
              <a:spcBef>
                <a:spcPts val="400"/>
              </a:spcBef>
              <a:spcAft>
                <a:spcPts val="0"/>
              </a:spcAft>
              <a:buSzPts val="1800"/>
              <a:buChar char="–"/>
              <a:defRPr sz="1800"/>
            </a:lvl2pPr>
            <a:lvl3pPr indent="-330200" lvl="2" marL="1371600" algn="l">
              <a:spcBef>
                <a:spcPts val="400"/>
              </a:spcBef>
              <a:spcAft>
                <a:spcPts val="0"/>
              </a:spcAft>
              <a:buSzPts val="1600"/>
              <a:buChar char="•"/>
              <a:defRPr sz="1600"/>
            </a:lvl3pPr>
            <a:lvl4pPr indent="-317500" lvl="3" marL="1828800" algn="l">
              <a:spcBef>
                <a:spcPts val="400"/>
              </a:spcBef>
              <a:spcAft>
                <a:spcPts val="0"/>
              </a:spcAft>
              <a:buSzPts val="1400"/>
              <a:buChar char="–"/>
              <a:defRPr sz="1400"/>
            </a:lvl4pPr>
            <a:lvl5pPr indent="-317500" lvl="4" marL="2286000" algn="l">
              <a:spcBef>
                <a:spcPts val="400"/>
              </a:spcBef>
              <a:spcAft>
                <a:spcPts val="0"/>
              </a:spcAft>
              <a:buSzPts val="1400"/>
              <a:buChar char="»"/>
              <a:defRPr sz="1400"/>
            </a:lvl5pPr>
            <a:lvl6pPr indent="-330200" lvl="5" marL="2743200" algn="l">
              <a:spcBef>
                <a:spcPts val="400"/>
              </a:spcBef>
              <a:spcAft>
                <a:spcPts val="0"/>
              </a:spcAft>
              <a:buSzPts val="1600"/>
              <a:buChar char="»"/>
              <a:defRPr sz="1600"/>
            </a:lvl6pPr>
            <a:lvl7pPr indent="-330200" lvl="6" marL="3200400" algn="l">
              <a:spcBef>
                <a:spcPts val="400"/>
              </a:spcBef>
              <a:spcAft>
                <a:spcPts val="0"/>
              </a:spcAft>
              <a:buSzPts val="1600"/>
              <a:buChar char="»"/>
              <a:defRPr sz="1600"/>
            </a:lvl7pPr>
            <a:lvl8pPr indent="-330200" lvl="7" marL="3657600" algn="l">
              <a:spcBef>
                <a:spcPts val="400"/>
              </a:spcBef>
              <a:spcAft>
                <a:spcPts val="0"/>
              </a:spcAft>
              <a:buSzPts val="1600"/>
              <a:buChar char="»"/>
              <a:defRPr sz="1600"/>
            </a:lvl8pPr>
            <a:lvl9pPr indent="-330200" lvl="8" marL="4114800" algn="l">
              <a:spcBef>
                <a:spcPts val="400"/>
              </a:spcBef>
              <a:spcAft>
                <a:spcPts val="0"/>
              </a:spcAft>
              <a:buSzPts val="1600"/>
              <a:buChar char="»"/>
              <a:defRPr sz="1600"/>
            </a:lvl9pPr>
          </a:lstStyle>
          <a:p/>
        </p:txBody>
      </p:sp>
      <p:sp>
        <p:nvSpPr>
          <p:cNvPr id="160" name="Google Shape;160;p77"/>
          <p:cNvSpPr txBox="1"/>
          <p:nvPr>
            <p:ph idx="3" type="body"/>
          </p:nvPr>
        </p:nvSpPr>
        <p:spPr>
          <a:xfrm>
            <a:off x="6193368" y="1260000"/>
            <a:ext cx="5389033" cy="648000"/>
          </a:xfrm>
          <a:prstGeom prst="rect">
            <a:avLst/>
          </a:prstGeom>
          <a:noFill/>
          <a:ln>
            <a:noFill/>
          </a:ln>
        </p:spPr>
        <p:txBody>
          <a:bodyPr anchorCtr="0" anchor="b" bIns="38100" lIns="38100" spcFirstLastPara="1" rIns="38100" wrap="square" tIns="38100">
            <a:noAutofit/>
          </a:bodyPr>
          <a:lstStyle>
            <a:lvl1pPr indent="-228600" lvl="0" marL="457200" algn="l">
              <a:spcBef>
                <a:spcPts val="400"/>
              </a:spcBef>
              <a:spcAft>
                <a:spcPts val="0"/>
              </a:spcAft>
              <a:buClr>
                <a:srgbClr val="4372C4"/>
              </a:buClr>
              <a:buSzPts val="2000"/>
              <a:buFont typeface="Calibri"/>
              <a:buNone/>
              <a:defRPr b="1" sz="2000"/>
            </a:lvl1pPr>
            <a:lvl2pPr indent="-228600" lvl="1" marL="914400" algn="l">
              <a:spcBef>
                <a:spcPts val="400"/>
              </a:spcBef>
              <a:spcAft>
                <a:spcPts val="0"/>
              </a:spcAft>
              <a:buSzPts val="2000"/>
              <a:buNone/>
              <a:defRPr b="1" sz="2000"/>
            </a:lvl2pPr>
            <a:lvl3pPr indent="-228600" lvl="2" marL="1371600" algn="l">
              <a:spcBef>
                <a:spcPts val="400"/>
              </a:spcBef>
              <a:spcAft>
                <a:spcPts val="0"/>
              </a:spcAft>
              <a:buSzPts val="1800"/>
              <a:buNone/>
              <a:defRPr b="1" sz="1800"/>
            </a:lvl3pPr>
            <a:lvl4pPr indent="-228600" lvl="3" marL="1828800" algn="l">
              <a:spcBef>
                <a:spcPts val="400"/>
              </a:spcBef>
              <a:spcAft>
                <a:spcPts val="0"/>
              </a:spcAft>
              <a:buSzPts val="1600"/>
              <a:buNone/>
              <a:defRPr b="1" sz="1600"/>
            </a:lvl4pPr>
            <a:lvl5pPr indent="-228600" lvl="4" marL="2286000" algn="l">
              <a:spcBef>
                <a:spcPts val="400"/>
              </a:spcBef>
              <a:spcAft>
                <a:spcPts val="0"/>
              </a:spcAft>
              <a:buSzPts val="1600"/>
              <a:buNone/>
              <a:defRPr b="1" sz="1600"/>
            </a:lvl5pPr>
            <a:lvl6pPr indent="-228600" lvl="5" marL="2743200" algn="l">
              <a:spcBef>
                <a:spcPts val="400"/>
              </a:spcBef>
              <a:spcAft>
                <a:spcPts val="0"/>
              </a:spcAft>
              <a:buSzPts val="1600"/>
              <a:buNone/>
              <a:defRPr b="1" sz="1600"/>
            </a:lvl6pPr>
            <a:lvl7pPr indent="-228600" lvl="6" marL="3200400" algn="l">
              <a:spcBef>
                <a:spcPts val="400"/>
              </a:spcBef>
              <a:spcAft>
                <a:spcPts val="0"/>
              </a:spcAft>
              <a:buSzPts val="1600"/>
              <a:buNone/>
              <a:defRPr b="1" sz="1600"/>
            </a:lvl7pPr>
            <a:lvl8pPr indent="-228600" lvl="7" marL="3657600" algn="l">
              <a:spcBef>
                <a:spcPts val="400"/>
              </a:spcBef>
              <a:spcAft>
                <a:spcPts val="0"/>
              </a:spcAft>
              <a:buSzPts val="1600"/>
              <a:buNone/>
              <a:defRPr b="1" sz="1600"/>
            </a:lvl8pPr>
            <a:lvl9pPr indent="-228600" lvl="8" marL="4114800" algn="l">
              <a:spcBef>
                <a:spcPts val="400"/>
              </a:spcBef>
              <a:spcAft>
                <a:spcPts val="0"/>
              </a:spcAft>
              <a:buSzPts val="1600"/>
              <a:buNone/>
              <a:defRPr b="1" sz="1600"/>
            </a:lvl9pPr>
          </a:lstStyle>
          <a:p/>
        </p:txBody>
      </p:sp>
      <p:sp>
        <p:nvSpPr>
          <p:cNvPr id="161" name="Google Shape;161;p77"/>
          <p:cNvSpPr txBox="1"/>
          <p:nvPr>
            <p:ph idx="4" type="body"/>
          </p:nvPr>
        </p:nvSpPr>
        <p:spPr>
          <a:xfrm>
            <a:off x="6193368" y="1908000"/>
            <a:ext cx="5389033" cy="4680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vl1pPr>
            <a:lvl2pPr indent="-342900" lvl="1" marL="914400" algn="l">
              <a:spcBef>
                <a:spcPts val="400"/>
              </a:spcBef>
              <a:spcAft>
                <a:spcPts val="0"/>
              </a:spcAft>
              <a:buSzPts val="1800"/>
              <a:buChar char="–"/>
              <a:defRPr sz="1800"/>
            </a:lvl2pPr>
            <a:lvl3pPr indent="-330200" lvl="2" marL="1371600" algn="l">
              <a:spcBef>
                <a:spcPts val="400"/>
              </a:spcBef>
              <a:spcAft>
                <a:spcPts val="0"/>
              </a:spcAft>
              <a:buSzPts val="1600"/>
              <a:buChar char="•"/>
              <a:defRPr sz="1600"/>
            </a:lvl3pPr>
            <a:lvl4pPr indent="-317500" lvl="3" marL="1828800" algn="l">
              <a:spcBef>
                <a:spcPts val="400"/>
              </a:spcBef>
              <a:spcAft>
                <a:spcPts val="0"/>
              </a:spcAft>
              <a:buSzPts val="1400"/>
              <a:buChar char="–"/>
              <a:defRPr sz="1400"/>
            </a:lvl4pPr>
            <a:lvl5pPr indent="-317500" lvl="4" marL="2286000" algn="l">
              <a:spcBef>
                <a:spcPts val="400"/>
              </a:spcBef>
              <a:spcAft>
                <a:spcPts val="0"/>
              </a:spcAft>
              <a:buSzPts val="1400"/>
              <a:buChar char="»"/>
              <a:defRPr sz="1400"/>
            </a:lvl5pPr>
            <a:lvl6pPr indent="-330200" lvl="5" marL="2743200" algn="l">
              <a:spcBef>
                <a:spcPts val="400"/>
              </a:spcBef>
              <a:spcAft>
                <a:spcPts val="0"/>
              </a:spcAft>
              <a:buSzPts val="1600"/>
              <a:buChar char="»"/>
              <a:defRPr sz="1600"/>
            </a:lvl6pPr>
            <a:lvl7pPr indent="-330200" lvl="6" marL="3200400" algn="l">
              <a:spcBef>
                <a:spcPts val="400"/>
              </a:spcBef>
              <a:spcAft>
                <a:spcPts val="0"/>
              </a:spcAft>
              <a:buSzPts val="1600"/>
              <a:buChar char="»"/>
              <a:defRPr sz="1600"/>
            </a:lvl7pPr>
            <a:lvl8pPr indent="-330200" lvl="7" marL="3657600" algn="l">
              <a:spcBef>
                <a:spcPts val="400"/>
              </a:spcBef>
              <a:spcAft>
                <a:spcPts val="0"/>
              </a:spcAft>
              <a:buSzPts val="1600"/>
              <a:buChar char="»"/>
              <a:defRPr sz="1600"/>
            </a:lvl8pPr>
            <a:lvl9pPr indent="-330200" lvl="8" marL="4114800" algn="l">
              <a:spcBef>
                <a:spcPts val="400"/>
              </a:spcBef>
              <a:spcAft>
                <a:spcPts val="0"/>
              </a:spcAft>
              <a:buSzPts val="1600"/>
              <a:buChar char="»"/>
              <a:defRPr sz="1600"/>
            </a:lvl9pPr>
          </a:lstStyle>
          <a:p/>
        </p:txBody>
      </p:sp>
      <p:sp>
        <p:nvSpPr>
          <p:cNvPr id="162" name="Google Shape;162;p77"/>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163" name="Google Shape;163;p77"/>
          <p:cNvSpPr txBox="1"/>
          <p:nvPr>
            <p:ph idx="5" type="body"/>
          </p:nvPr>
        </p:nvSpPr>
        <p:spPr>
          <a:xfrm>
            <a:off x="617573"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164" name="Google Shape;164;p77"/>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9"/>
          <p:cNvSpPr/>
          <p:nvPr/>
        </p:nvSpPr>
        <p:spPr>
          <a:xfrm>
            <a:off x="558209" y="0"/>
            <a:ext cx="11167447" cy="2018806"/>
          </a:xfrm>
          <a:prstGeom prst="rect">
            <a:avLst/>
          </a:prstGeom>
          <a:solidFill>
            <a:schemeClr val="lt1"/>
          </a:solidFill>
          <a:ln cap="flat" cmpd="sng" w="9525">
            <a:solidFill>
              <a:srgbClr val="E9F0EE"/>
            </a:solidFill>
            <a:prstDash val="solid"/>
            <a:miter lim="800000"/>
            <a:headEnd len="sm" w="sm" type="none"/>
            <a:tailEnd len="sm" w="sm" type="none"/>
          </a:ln>
          <a:effectLst>
            <a:outerShdw blurRad="50800" rotWithShape="0" algn="tl" dir="2700000"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 name="Google Shape;23;p59"/>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 name="Google Shape;24;p59"/>
          <p:cNvSpPr/>
          <p:nvPr/>
        </p:nvSpPr>
        <p:spPr>
          <a:xfrm>
            <a:off x="498834" y="787352"/>
            <a:ext cx="128016" cy="704088"/>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 name="Google Shape;25;p59"/>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9"/>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Logo&#10;&#10;Description automatically generated" id="27" name="Google Shape;27;p59"/>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28" name="Google Shape;28;p59"/>
          <p:cNvCxnSpPr/>
          <p:nvPr/>
        </p:nvCxnSpPr>
        <p:spPr>
          <a:xfrm>
            <a:off x="498834" y="698835"/>
            <a:ext cx="10457341" cy="0"/>
          </a:xfrm>
          <a:prstGeom prst="straightConnector1">
            <a:avLst/>
          </a:prstGeom>
          <a:noFill/>
          <a:ln cap="flat" cmpd="sng" w="9525">
            <a:solidFill>
              <a:srgbClr val="00B050"/>
            </a:solidFill>
            <a:prstDash val="solid"/>
            <a:miter lim="800000"/>
            <a:headEnd len="sm" w="sm" type="none"/>
            <a:tailEnd len="sm" w="sm" type="none"/>
          </a:ln>
        </p:spPr>
      </p:cxnSp>
      <p:sp>
        <p:nvSpPr>
          <p:cNvPr id="29" name="Google Shape;29;p59"/>
          <p:cNvSpPr txBox="1"/>
          <p:nvPr/>
        </p:nvSpPr>
        <p:spPr>
          <a:xfrm>
            <a:off x="4770332" y="6364977"/>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000" u="none" cap="none" strike="noStrike">
                <a:solidFill>
                  <a:srgbClr val="888888"/>
                </a:solidFill>
                <a:latin typeface="Arial"/>
                <a:ea typeface="Arial"/>
                <a:cs typeface="Arial"/>
                <a:sym typeface="Arial"/>
              </a:rPr>
              <a:t>‹#›</a:t>
            </a:fld>
            <a:endParaRPr b="0" i="0" sz="1200" u="none" cap="none" strike="noStrike">
              <a:solidFill>
                <a:srgbClr val="888888"/>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65" name="Shape 165"/>
        <p:cNvGrpSpPr/>
        <p:nvPr/>
      </p:nvGrpSpPr>
      <p:grpSpPr>
        <a:xfrm>
          <a:off x="0" y="0"/>
          <a:ext cx="0" cy="0"/>
          <a:chOff x="0" y="0"/>
          <a:chExt cx="0" cy="0"/>
        </a:xfrm>
      </p:grpSpPr>
      <p:sp>
        <p:nvSpPr>
          <p:cNvPr id="166" name="Google Shape;166;p78"/>
          <p:cNvSpPr txBox="1"/>
          <p:nvPr>
            <p:ph type="title"/>
          </p:nvPr>
        </p:nvSpPr>
        <p:spPr>
          <a:xfrm>
            <a:off x="609601" y="404664"/>
            <a:ext cx="4011084" cy="1030436"/>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78"/>
          <p:cNvSpPr txBox="1"/>
          <p:nvPr>
            <p:ph idx="1" type="body"/>
          </p:nvPr>
        </p:nvSpPr>
        <p:spPr>
          <a:xfrm>
            <a:off x="4766733" y="404665"/>
            <a:ext cx="6815667" cy="5721499"/>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vl1pPr>
            <a:lvl2pPr indent="-342900" lvl="1" marL="914400" algn="l">
              <a:spcBef>
                <a:spcPts val="400"/>
              </a:spcBef>
              <a:spcAft>
                <a:spcPts val="0"/>
              </a:spcAft>
              <a:buSzPts val="1800"/>
              <a:buChar char="–"/>
              <a:defRPr sz="1800"/>
            </a:lvl2pPr>
            <a:lvl3pPr indent="-330200" lvl="2" marL="1371600" algn="l">
              <a:spcBef>
                <a:spcPts val="400"/>
              </a:spcBef>
              <a:spcAft>
                <a:spcPts val="0"/>
              </a:spcAft>
              <a:buSzPts val="1600"/>
              <a:buChar char="•"/>
              <a:defRPr sz="1600"/>
            </a:lvl3pPr>
            <a:lvl4pPr indent="-317500" lvl="3" marL="1828800" algn="l">
              <a:spcBef>
                <a:spcPts val="400"/>
              </a:spcBef>
              <a:spcAft>
                <a:spcPts val="0"/>
              </a:spcAft>
              <a:buSzPts val="1400"/>
              <a:buChar char="–"/>
              <a:defRPr sz="1400"/>
            </a:lvl4pPr>
            <a:lvl5pPr indent="-317500" lvl="4" marL="2286000" algn="l">
              <a:spcBef>
                <a:spcPts val="400"/>
              </a:spcBef>
              <a:spcAft>
                <a:spcPts val="0"/>
              </a:spcAft>
              <a:buSzPts val="1400"/>
              <a:buChar char="»"/>
              <a:defRPr sz="14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168" name="Google Shape;168;p78"/>
          <p:cNvSpPr txBox="1"/>
          <p:nvPr>
            <p:ph idx="2" type="body"/>
          </p:nvPr>
        </p:nvSpPr>
        <p:spPr>
          <a:xfrm>
            <a:off x="609601" y="1435101"/>
            <a:ext cx="4011084" cy="4691063"/>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169" name="Google Shape;169;p78"/>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170" name="Google Shape;170;p78"/>
          <p:cNvSpPr txBox="1"/>
          <p:nvPr>
            <p:ph idx="3" type="body"/>
          </p:nvPr>
        </p:nvSpPr>
        <p:spPr>
          <a:xfrm>
            <a:off x="617573"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171" name="Google Shape;171;p78"/>
          <p:cNvPicPr preferRelativeResize="0"/>
          <p:nvPr/>
        </p:nvPicPr>
        <p:blipFill rotWithShape="1">
          <a:blip r:embed="rId2">
            <a:alphaModFix/>
          </a:blip>
          <a:srcRect b="0" l="0" r="0" t="0"/>
          <a:stretch/>
        </p:blipFill>
        <p:spPr>
          <a:xfrm>
            <a:off x="119336" y="115226"/>
            <a:ext cx="381087" cy="381087"/>
          </a:xfrm>
          <a:prstGeom prst="rect">
            <a:avLst/>
          </a:prstGeom>
          <a:noFill/>
          <a:ln>
            <a:noFill/>
          </a:ln>
        </p:spPr>
      </p:pic>
      <p:pic>
        <p:nvPicPr>
          <p:cNvPr id="172" name="Google Shape;172;p78"/>
          <p:cNvPicPr preferRelativeResize="0"/>
          <p:nvPr/>
        </p:nvPicPr>
        <p:blipFill rotWithShape="1">
          <a:blip r:embed="rId3">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Option">
  <p:cSld name="Content with Caption Option">
    <p:spTree>
      <p:nvGrpSpPr>
        <p:cNvPr id="173" name="Shape 173"/>
        <p:cNvGrpSpPr/>
        <p:nvPr/>
      </p:nvGrpSpPr>
      <p:grpSpPr>
        <a:xfrm>
          <a:off x="0" y="0"/>
          <a:ext cx="0" cy="0"/>
          <a:chOff x="0" y="0"/>
          <a:chExt cx="0" cy="0"/>
        </a:xfrm>
      </p:grpSpPr>
      <p:sp>
        <p:nvSpPr>
          <p:cNvPr id="174" name="Google Shape;174;p79"/>
          <p:cNvSpPr txBox="1"/>
          <p:nvPr>
            <p:ph type="title"/>
          </p:nvPr>
        </p:nvSpPr>
        <p:spPr>
          <a:xfrm>
            <a:off x="609601" y="404664"/>
            <a:ext cx="4011084" cy="1030436"/>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79"/>
          <p:cNvSpPr txBox="1"/>
          <p:nvPr>
            <p:ph idx="1" type="body"/>
          </p:nvPr>
        </p:nvSpPr>
        <p:spPr>
          <a:xfrm>
            <a:off x="4766733" y="404665"/>
            <a:ext cx="6815667" cy="5721499"/>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2000"/>
            </a:lvl1pPr>
            <a:lvl2pPr indent="-342900" lvl="1" marL="914400" algn="l">
              <a:spcBef>
                <a:spcPts val="400"/>
              </a:spcBef>
              <a:spcAft>
                <a:spcPts val="0"/>
              </a:spcAft>
              <a:buSzPts val="1800"/>
              <a:buChar char="–"/>
              <a:defRPr sz="1800"/>
            </a:lvl2pPr>
            <a:lvl3pPr indent="-330200" lvl="2" marL="1371600" algn="l">
              <a:spcBef>
                <a:spcPts val="400"/>
              </a:spcBef>
              <a:spcAft>
                <a:spcPts val="0"/>
              </a:spcAft>
              <a:buSzPts val="1600"/>
              <a:buChar char="•"/>
              <a:defRPr sz="1600"/>
            </a:lvl3pPr>
            <a:lvl4pPr indent="-317500" lvl="3" marL="1828800" algn="l">
              <a:spcBef>
                <a:spcPts val="400"/>
              </a:spcBef>
              <a:spcAft>
                <a:spcPts val="0"/>
              </a:spcAft>
              <a:buSzPts val="1400"/>
              <a:buChar char="–"/>
              <a:defRPr sz="1400"/>
            </a:lvl4pPr>
            <a:lvl5pPr indent="-317500" lvl="4" marL="2286000" algn="l">
              <a:spcBef>
                <a:spcPts val="400"/>
              </a:spcBef>
              <a:spcAft>
                <a:spcPts val="0"/>
              </a:spcAft>
              <a:buSzPts val="1400"/>
              <a:buChar char="»"/>
              <a:defRPr sz="14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176" name="Google Shape;176;p79"/>
          <p:cNvSpPr txBox="1"/>
          <p:nvPr>
            <p:ph idx="2" type="body"/>
          </p:nvPr>
        </p:nvSpPr>
        <p:spPr>
          <a:xfrm>
            <a:off x="609601" y="1435101"/>
            <a:ext cx="4011084" cy="4691063"/>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177" name="Google Shape;177;p79"/>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178" name="Google Shape;178;p79"/>
          <p:cNvSpPr txBox="1"/>
          <p:nvPr>
            <p:ph idx="3" type="body"/>
          </p:nvPr>
        </p:nvSpPr>
        <p:spPr>
          <a:xfrm>
            <a:off x="623392"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179" name="Google Shape;179;p79"/>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80" name="Shape 180"/>
        <p:cNvGrpSpPr/>
        <p:nvPr/>
      </p:nvGrpSpPr>
      <p:grpSpPr>
        <a:xfrm>
          <a:off x="0" y="0"/>
          <a:ext cx="0" cy="0"/>
          <a:chOff x="0" y="0"/>
          <a:chExt cx="0" cy="0"/>
        </a:xfrm>
      </p:grpSpPr>
      <p:sp>
        <p:nvSpPr>
          <p:cNvPr id="181" name="Google Shape;181;p80"/>
          <p:cNvSpPr txBox="1"/>
          <p:nvPr>
            <p:ph type="title"/>
          </p:nvPr>
        </p:nvSpPr>
        <p:spPr>
          <a:xfrm>
            <a:off x="2389717" y="4800600"/>
            <a:ext cx="7315200" cy="566738"/>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80"/>
          <p:cNvSpPr/>
          <p:nvPr>
            <p:ph idx="2" type="pic"/>
          </p:nvPr>
        </p:nvSpPr>
        <p:spPr>
          <a:xfrm>
            <a:off x="2389717" y="612775"/>
            <a:ext cx="7315200" cy="4114800"/>
          </a:xfrm>
          <a:prstGeom prst="rect">
            <a:avLst/>
          </a:prstGeom>
          <a:noFill/>
          <a:ln>
            <a:noFill/>
          </a:ln>
        </p:spPr>
      </p:sp>
      <p:sp>
        <p:nvSpPr>
          <p:cNvPr id="183" name="Google Shape;183;p80"/>
          <p:cNvSpPr txBox="1"/>
          <p:nvPr>
            <p:ph idx="1" type="body"/>
          </p:nvPr>
        </p:nvSpPr>
        <p:spPr>
          <a:xfrm>
            <a:off x="2389717" y="5367338"/>
            <a:ext cx="7315200" cy="804862"/>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184" name="Google Shape;184;p80"/>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185" name="Google Shape;185;p80"/>
          <p:cNvSpPr txBox="1"/>
          <p:nvPr>
            <p:ph idx="3" type="body"/>
          </p:nvPr>
        </p:nvSpPr>
        <p:spPr>
          <a:xfrm>
            <a:off x="617573"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186" name="Google Shape;186;p80"/>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Option">
  <p:cSld name="Picture with Caption Option">
    <p:spTree>
      <p:nvGrpSpPr>
        <p:cNvPr id="187" name="Shape 187"/>
        <p:cNvGrpSpPr/>
        <p:nvPr/>
      </p:nvGrpSpPr>
      <p:grpSpPr>
        <a:xfrm>
          <a:off x="0" y="0"/>
          <a:ext cx="0" cy="0"/>
          <a:chOff x="0" y="0"/>
          <a:chExt cx="0" cy="0"/>
        </a:xfrm>
      </p:grpSpPr>
      <p:sp>
        <p:nvSpPr>
          <p:cNvPr id="188" name="Google Shape;188;p81"/>
          <p:cNvSpPr txBox="1"/>
          <p:nvPr>
            <p:ph type="title"/>
          </p:nvPr>
        </p:nvSpPr>
        <p:spPr>
          <a:xfrm>
            <a:off x="2389717" y="4800600"/>
            <a:ext cx="7315200" cy="566738"/>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81"/>
          <p:cNvSpPr/>
          <p:nvPr>
            <p:ph idx="2" type="pic"/>
          </p:nvPr>
        </p:nvSpPr>
        <p:spPr>
          <a:xfrm>
            <a:off x="2389717" y="612775"/>
            <a:ext cx="7315200" cy="4114800"/>
          </a:xfrm>
          <a:prstGeom prst="rect">
            <a:avLst/>
          </a:prstGeom>
          <a:noFill/>
          <a:ln>
            <a:noFill/>
          </a:ln>
        </p:spPr>
      </p:sp>
      <p:sp>
        <p:nvSpPr>
          <p:cNvPr id="190" name="Google Shape;190;p81"/>
          <p:cNvSpPr txBox="1"/>
          <p:nvPr>
            <p:ph idx="1" type="body"/>
          </p:nvPr>
        </p:nvSpPr>
        <p:spPr>
          <a:xfrm>
            <a:off x="2389717" y="5367338"/>
            <a:ext cx="7315200" cy="804862"/>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191" name="Google Shape;191;p81"/>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192" name="Google Shape;192;p81"/>
          <p:cNvSpPr txBox="1"/>
          <p:nvPr>
            <p:ph idx="3" type="body"/>
          </p:nvPr>
        </p:nvSpPr>
        <p:spPr>
          <a:xfrm>
            <a:off x="623392"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193" name="Google Shape;193;p81"/>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 Large Bottom">
  <p:cSld name="Picture with Caption - Large Bottom">
    <p:spTree>
      <p:nvGrpSpPr>
        <p:cNvPr id="194" name="Shape 194"/>
        <p:cNvGrpSpPr/>
        <p:nvPr/>
      </p:nvGrpSpPr>
      <p:grpSpPr>
        <a:xfrm>
          <a:off x="0" y="0"/>
          <a:ext cx="0" cy="0"/>
          <a:chOff x="0" y="0"/>
          <a:chExt cx="0" cy="0"/>
        </a:xfrm>
      </p:grpSpPr>
      <p:sp>
        <p:nvSpPr>
          <p:cNvPr id="195" name="Google Shape;195;p82"/>
          <p:cNvSpPr txBox="1"/>
          <p:nvPr>
            <p:ph type="title"/>
          </p:nvPr>
        </p:nvSpPr>
        <p:spPr>
          <a:xfrm>
            <a:off x="797024" y="5706614"/>
            <a:ext cx="10579563" cy="566738"/>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82"/>
          <p:cNvSpPr/>
          <p:nvPr>
            <p:ph idx="2" type="pic"/>
          </p:nvPr>
        </p:nvSpPr>
        <p:spPr>
          <a:xfrm>
            <a:off x="816000" y="612773"/>
            <a:ext cx="10560000" cy="5040000"/>
          </a:xfrm>
          <a:prstGeom prst="rect">
            <a:avLst/>
          </a:prstGeom>
          <a:noFill/>
          <a:ln>
            <a:noFill/>
          </a:ln>
        </p:spPr>
      </p:sp>
      <p:sp>
        <p:nvSpPr>
          <p:cNvPr id="197" name="Google Shape;197;p82"/>
          <p:cNvSpPr txBox="1"/>
          <p:nvPr>
            <p:ph idx="1" type="body"/>
          </p:nvPr>
        </p:nvSpPr>
        <p:spPr>
          <a:xfrm>
            <a:off x="797024" y="6273352"/>
            <a:ext cx="10579563" cy="324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198" name="Google Shape;198;p82"/>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199" name="Google Shape;199;p82"/>
          <p:cNvSpPr txBox="1"/>
          <p:nvPr>
            <p:ph idx="3" type="body"/>
          </p:nvPr>
        </p:nvSpPr>
        <p:spPr>
          <a:xfrm>
            <a:off x="617573"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200" name="Google Shape;200;p82"/>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 Large Bottom Option">
  <p:cSld name="Picture with Caption - Large Bottom Option">
    <p:spTree>
      <p:nvGrpSpPr>
        <p:cNvPr id="201" name="Shape 201"/>
        <p:cNvGrpSpPr/>
        <p:nvPr/>
      </p:nvGrpSpPr>
      <p:grpSpPr>
        <a:xfrm>
          <a:off x="0" y="0"/>
          <a:ext cx="0" cy="0"/>
          <a:chOff x="0" y="0"/>
          <a:chExt cx="0" cy="0"/>
        </a:xfrm>
      </p:grpSpPr>
      <p:sp>
        <p:nvSpPr>
          <p:cNvPr id="202" name="Google Shape;202;p83"/>
          <p:cNvSpPr txBox="1"/>
          <p:nvPr>
            <p:ph type="title"/>
          </p:nvPr>
        </p:nvSpPr>
        <p:spPr>
          <a:xfrm>
            <a:off x="797024" y="5706614"/>
            <a:ext cx="10579563" cy="566738"/>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83"/>
          <p:cNvSpPr/>
          <p:nvPr>
            <p:ph idx="2" type="pic"/>
          </p:nvPr>
        </p:nvSpPr>
        <p:spPr>
          <a:xfrm>
            <a:off x="816000" y="612773"/>
            <a:ext cx="10560000" cy="5040000"/>
          </a:xfrm>
          <a:prstGeom prst="rect">
            <a:avLst/>
          </a:prstGeom>
          <a:noFill/>
          <a:ln>
            <a:noFill/>
          </a:ln>
        </p:spPr>
      </p:sp>
      <p:sp>
        <p:nvSpPr>
          <p:cNvPr id="204" name="Google Shape;204;p83"/>
          <p:cNvSpPr txBox="1"/>
          <p:nvPr>
            <p:ph idx="1" type="body"/>
          </p:nvPr>
        </p:nvSpPr>
        <p:spPr>
          <a:xfrm>
            <a:off x="797024" y="6273352"/>
            <a:ext cx="10579563" cy="324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205" name="Google Shape;205;p83"/>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206" name="Google Shape;206;p83"/>
          <p:cNvSpPr txBox="1"/>
          <p:nvPr>
            <p:ph idx="3" type="body"/>
          </p:nvPr>
        </p:nvSpPr>
        <p:spPr>
          <a:xfrm>
            <a:off x="623392"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207" name="Google Shape;207;p83"/>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 Large Top">
  <p:cSld name="Picture with Caption - Large Top">
    <p:spTree>
      <p:nvGrpSpPr>
        <p:cNvPr id="208" name="Shape 208"/>
        <p:cNvGrpSpPr/>
        <p:nvPr/>
      </p:nvGrpSpPr>
      <p:grpSpPr>
        <a:xfrm>
          <a:off x="0" y="0"/>
          <a:ext cx="0" cy="0"/>
          <a:chOff x="0" y="0"/>
          <a:chExt cx="0" cy="0"/>
        </a:xfrm>
      </p:grpSpPr>
      <p:sp>
        <p:nvSpPr>
          <p:cNvPr id="209" name="Google Shape;209;p84"/>
          <p:cNvSpPr txBox="1"/>
          <p:nvPr>
            <p:ph type="title"/>
          </p:nvPr>
        </p:nvSpPr>
        <p:spPr>
          <a:xfrm>
            <a:off x="797024" y="620688"/>
            <a:ext cx="10579563" cy="566738"/>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84"/>
          <p:cNvSpPr/>
          <p:nvPr>
            <p:ph idx="2" type="pic"/>
          </p:nvPr>
        </p:nvSpPr>
        <p:spPr>
          <a:xfrm>
            <a:off x="0" y="1557352"/>
            <a:ext cx="12192000" cy="5300648"/>
          </a:xfrm>
          <a:prstGeom prst="rect">
            <a:avLst/>
          </a:prstGeom>
          <a:noFill/>
          <a:ln>
            <a:noFill/>
          </a:ln>
        </p:spPr>
      </p:sp>
      <p:sp>
        <p:nvSpPr>
          <p:cNvPr id="211" name="Google Shape;211;p84"/>
          <p:cNvSpPr txBox="1"/>
          <p:nvPr>
            <p:ph idx="1" type="body"/>
          </p:nvPr>
        </p:nvSpPr>
        <p:spPr>
          <a:xfrm>
            <a:off x="797024" y="1187426"/>
            <a:ext cx="10579563" cy="324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212" name="Google Shape;212;p84"/>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213" name="Google Shape;213;p84"/>
          <p:cNvSpPr txBox="1"/>
          <p:nvPr>
            <p:ph idx="3" type="body"/>
          </p:nvPr>
        </p:nvSpPr>
        <p:spPr>
          <a:xfrm>
            <a:off x="617573"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214" name="Google Shape;214;p84"/>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 Large Top Option">
  <p:cSld name="Picture with Caption - Large Top Option">
    <p:spTree>
      <p:nvGrpSpPr>
        <p:cNvPr id="215" name="Shape 215"/>
        <p:cNvGrpSpPr/>
        <p:nvPr/>
      </p:nvGrpSpPr>
      <p:grpSpPr>
        <a:xfrm>
          <a:off x="0" y="0"/>
          <a:ext cx="0" cy="0"/>
          <a:chOff x="0" y="0"/>
          <a:chExt cx="0" cy="0"/>
        </a:xfrm>
      </p:grpSpPr>
      <p:sp>
        <p:nvSpPr>
          <p:cNvPr id="216" name="Google Shape;216;p85"/>
          <p:cNvSpPr txBox="1"/>
          <p:nvPr>
            <p:ph type="title"/>
          </p:nvPr>
        </p:nvSpPr>
        <p:spPr>
          <a:xfrm>
            <a:off x="797024" y="620688"/>
            <a:ext cx="10579563" cy="566738"/>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85"/>
          <p:cNvSpPr/>
          <p:nvPr>
            <p:ph idx="2" type="pic"/>
          </p:nvPr>
        </p:nvSpPr>
        <p:spPr>
          <a:xfrm>
            <a:off x="0" y="1557352"/>
            <a:ext cx="12192000" cy="5300648"/>
          </a:xfrm>
          <a:prstGeom prst="rect">
            <a:avLst/>
          </a:prstGeom>
          <a:noFill/>
          <a:ln>
            <a:noFill/>
          </a:ln>
        </p:spPr>
      </p:sp>
      <p:sp>
        <p:nvSpPr>
          <p:cNvPr id="218" name="Google Shape;218;p85"/>
          <p:cNvSpPr txBox="1"/>
          <p:nvPr>
            <p:ph idx="1" type="body"/>
          </p:nvPr>
        </p:nvSpPr>
        <p:spPr>
          <a:xfrm>
            <a:off x="797024" y="1187426"/>
            <a:ext cx="10579563" cy="324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219" name="Google Shape;219;p85"/>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220" name="Google Shape;220;p85"/>
          <p:cNvSpPr txBox="1"/>
          <p:nvPr>
            <p:ph idx="3" type="body"/>
          </p:nvPr>
        </p:nvSpPr>
        <p:spPr>
          <a:xfrm>
            <a:off x="623392"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221" name="Google Shape;221;p85"/>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 Large Side">
  <p:cSld name="1_Picture with Caption - Large Side">
    <p:spTree>
      <p:nvGrpSpPr>
        <p:cNvPr id="222" name="Shape 222"/>
        <p:cNvGrpSpPr/>
        <p:nvPr/>
      </p:nvGrpSpPr>
      <p:grpSpPr>
        <a:xfrm>
          <a:off x="0" y="0"/>
          <a:ext cx="0" cy="0"/>
          <a:chOff x="0" y="0"/>
          <a:chExt cx="0" cy="0"/>
        </a:xfrm>
      </p:grpSpPr>
      <p:sp>
        <p:nvSpPr>
          <p:cNvPr id="223" name="Google Shape;223;p86"/>
          <p:cNvSpPr txBox="1"/>
          <p:nvPr>
            <p:ph type="title"/>
          </p:nvPr>
        </p:nvSpPr>
        <p:spPr>
          <a:xfrm>
            <a:off x="9744405" y="620688"/>
            <a:ext cx="2304256" cy="1224136"/>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86"/>
          <p:cNvSpPr/>
          <p:nvPr>
            <p:ph idx="2" type="pic"/>
          </p:nvPr>
        </p:nvSpPr>
        <p:spPr>
          <a:xfrm>
            <a:off x="96000" y="612772"/>
            <a:ext cx="9600000" cy="6120000"/>
          </a:xfrm>
          <a:prstGeom prst="rect">
            <a:avLst/>
          </a:prstGeom>
          <a:noFill/>
          <a:ln>
            <a:noFill/>
          </a:ln>
        </p:spPr>
      </p:sp>
      <p:sp>
        <p:nvSpPr>
          <p:cNvPr id="225" name="Google Shape;225;p86"/>
          <p:cNvSpPr txBox="1"/>
          <p:nvPr>
            <p:ph idx="1" type="body"/>
          </p:nvPr>
        </p:nvSpPr>
        <p:spPr>
          <a:xfrm>
            <a:off x="9744405" y="1916832"/>
            <a:ext cx="2304256" cy="3744416"/>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226" name="Google Shape;226;p86"/>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227" name="Google Shape;227;p86"/>
          <p:cNvSpPr txBox="1"/>
          <p:nvPr>
            <p:ph idx="3" type="body"/>
          </p:nvPr>
        </p:nvSpPr>
        <p:spPr>
          <a:xfrm>
            <a:off x="617573"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228" name="Google Shape;228;p86"/>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 Large Side Option">
  <p:cSld name="Picture with Caption - Large Side Option">
    <p:spTree>
      <p:nvGrpSpPr>
        <p:cNvPr id="229" name="Shape 229"/>
        <p:cNvGrpSpPr/>
        <p:nvPr/>
      </p:nvGrpSpPr>
      <p:grpSpPr>
        <a:xfrm>
          <a:off x="0" y="0"/>
          <a:ext cx="0" cy="0"/>
          <a:chOff x="0" y="0"/>
          <a:chExt cx="0" cy="0"/>
        </a:xfrm>
      </p:grpSpPr>
      <p:sp>
        <p:nvSpPr>
          <p:cNvPr id="230" name="Google Shape;230;p87"/>
          <p:cNvSpPr txBox="1"/>
          <p:nvPr>
            <p:ph type="title"/>
          </p:nvPr>
        </p:nvSpPr>
        <p:spPr>
          <a:xfrm>
            <a:off x="9744405" y="620688"/>
            <a:ext cx="2304256" cy="1224136"/>
          </a:xfrm>
          <a:prstGeom prst="rect">
            <a:avLst/>
          </a:prstGeom>
          <a:noFill/>
          <a:ln>
            <a:noFill/>
          </a:ln>
        </p:spPr>
        <p:txBody>
          <a:bodyPr anchorCtr="0" anchor="b" bIns="38100" lIns="38100" spcFirstLastPara="1" rIns="38100" wrap="square" tIns="381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87"/>
          <p:cNvSpPr/>
          <p:nvPr>
            <p:ph idx="2" type="pic"/>
          </p:nvPr>
        </p:nvSpPr>
        <p:spPr>
          <a:xfrm>
            <a:off x="96000" y="612772"/>
            <a:ext cx="9600000" cy="6120000"/>
          </a:xfrm>
          <a:prstGeom prst="rect">
            <a:avLst/>
          </a:prstGeom>
          <a:noFill/>
          <a:ln>
            <a:noFill/>
          </a:ln>
        </p:spPr>
      </p:sp>
      <p:sp>
        <p:nvSpPr>
          <p:cNvPr id="232" name="Google Shape;232;p87"/>
          <p:cNvSpPr txBox="1"/>
          <p:nvPr>
            <p:ph idx="1" type="body"/>
          </p:nvPr>
        </p:nvSpPr>
        <p:spPr>
          <a:xfrm>
            <a:off x="9744405" y="1916832"/>
            <a:ext cx="2304256" cy="3744416"/>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Clr>
                <a:srgbClr val="4372C4"/>
              </a:buClr>
              <a:buSzPts val="1400"/>
              <a:buFont typeface="Calibri"/>
              <a:buNone/>
              <a:defRPr sz="1400"/>
            </a:lvl1pPr>
            <a:lvl2pPr indent="-228600" lvl="1" marL="914400" algn="l">
              <a:spcBef>
                <a:spcPts val="400"/>
              </a:spcBef>
              <a:spcAft>
                <a:spcPts val="0"/>
              </a:spcAft>
              <a:buSzPts val="1200"/>
              <a:buNone/>
              <a:defRPr sz="1200"/>
            </a:lvl2pPr>
            <a:lvl3pPr indent="-228600" lvl="2" marL="1371600" algn="l">
              <a:spcBef>
                <a:spcPts val="400"/>
              </a:spcBef>
              <a:spcAft>
                <a:spcPts val="0"/>
              </a:spcAft>
              <a:buSzPts val="1000"/>
              <a:buNone/>
              <a:defRPr sz="1000"/>
            </a:lvl3pPr>
            <a:lvl4pPr indent="-228600" lvl="3" marL="1828800" algn="l">
              <a:spcBef>
                <a:spcPts val="400"/>
              </a:spcBef>
              <a:spcAft>
                <a:spcPts val="0"/>
              </a:spcAft>
              <a:buSzPts val="900"/>
              <a:buNone/>
              <a:defRPr sz="900"/>
            </a:lvl4pPr>
            <a:lvl5pPr indent="-228600" lvl="4" marL="2286000" algn="l">
              <a:spcBef>
                <a:spcPts val="40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233" name="Google Shape;233;p87"/>
          <p:cNvSpPr txBox="1"/>
          <p:nvPr/>
        </p:nvSpPr>
        <p:spPr>
          <a:xfrm>
            <a:off x="11141024" y="115226"/>
            <a:ext cx="1056117" cy="24622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lang="en-US" sz="1000">
                <a:solidFill>
                  <a:schemeClr val="dk1"/>
                </a:solidFill>
                <a:latin typeface="Arial Narrow"/>
                <a:ea typeface="Arial Narrow"/>
                <a:cs typeface="Arial Narrow"/>
                <a:sym typeface="Arial Narrow"/>
              </a:rPr>
              <a:t>‹#›</a:t>
            </a:fld>
            <a:endParaRPr sz="1000">
              <a:solidFill>
                <a:schemeClr val="dk1"/>
              </a:solidFill>
              <a:latin typeface="Arial Narrow"/>
              <a:ea typeface="Arial Narrow"/>
              <a:cs typeface="Arial Narrow"/>
              <a:sym typeface="Arial Narrow"/>
            </a:endParaRPr>
          </a:p>
        </p:txBody>
      </p:sp>
      <p:sp>
        <p:nvSpPr>
          <p:cNvPr id="234" name="Google Shape;234;p87"/>
          <p:cNvSpPr txBox="1"/>
          <p:nvPr>
            <p:ph idx="3" type="body"/>
          </p:nvPr>
        </p:nvSpPr>
        <p:spPr>
          <a:xfrm>
            <a:off x="623392" y="116632"/>
            <a:ext cx="5424000" cy="216000"/>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sz="1000">
                <a:latin typeface="Calibri"/>
                <a:ea typeface="Calibri"/>
                <a:cs typeface="Calibri"/>
                <a:sym typeface="Calibri"/>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id="235" name="Google Shape;235;p87"/>
          <p:cNvPicPr preferRelativeResize="0"/>
          <p:nvPr/>
        </p:nvPicPr>
        <p:blipFill rotWithShape="1">
          <a:blip r:embed="rId2">
            <a:alphaModFix/>
          </a:blip>
          <a:srcRect b="0" l="0" r="0" t="0"/>
          <a:stretch/>
        </p:blipFill>
        <p:spPr>
          <a:xfrm>
            <a:off x="11209899" y="6093296"/>
            <a:ext cx="934773" cy="70419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60"/>
          <p:cNvSpPr/>
          <p:nvPr/>
        </p:nvSpPr>
        <p:spPr>
          <a:xfrm>
            <a:off x="-100" y="6727600"/>
            <a:ext cx="12192000" cy="1304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 name="Google Shape;32;p60"/>
          <p:cNvSpPr txBox="1"/>
          <p:nvPr>
            <p:ph type="title"/>
          </p:nvPr>
        </p:nvSpPr>
        <p:spPr>
          <a:xfrm>
            <a:off x="415600" y="593367"/>
            <a:ext cx="11360800" cy="9432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3600"/>
              <a:buFont typeface="Arial"/>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3" name="Google Shape;33;p60"/>
          <p:cNvSpPr txBox="1"/>
          <p:nvPr>
            <p:ph idx="1" type="body"/>
          </p:nvPr>
        </p:nvSpPr>
        <p:spPr>
          <a:xfrm>
            <a:off x="415600" y="1688433"/>
            <a:ext cx="11360800" cy="4403600"/>
          </a:xfrm>
          <a:prstGeom prst="rect">
            <a:avLst/>
          </a:prstGeom>
          <a:noFill/>
          <a:ln>
            <a:noFill/>
          </a:ln>
        </p:spPr>
        <p:txBody>
          <a:bodyPr anchorCtr="0" anchor="t" bIns="91425" lIns="91425" spcFirstLastPara="1" rIns="91425" wrap="square" tIns="91425">
            <a:normAutofit/>
          </a:bodyPr>
          <a:lstStyle>
            <a:lvl1pPr indent="-342900" lvl="0" marL="457200" algn="l">
              <a:lnSpc>
                <a:spcPct val="110000"/>
              </a:lnSpc>
              <a:spcBef>
                <a:spcPts val="0"/>
              </a:spcBef>
              <a:spcAft>
                <a:spcPts val="0"/>
              </a:spcAft>
              <a:buClr>
                <a:schemeClr val="dk1"/>
              </a:buClr>
              <a:buSzPts val="1800"/>
              <a:buChar char="●"/>
              <a:defRPr/>
            </a:lvl1pPr>
            <a:lvl2pPr indent="-317500" lvl="1" marL="914400" algn="l">
              <a:lnSpc>
                <a:spcPct val="110000"/>
              </a:lnSpc>
              <a:spcBef>
                <a:spcPts val="0"/>
              </a:spcBef>
              <a:spcAft>
                <a:spcPts val="0"/>
              </a:spcAft>
              <a:buClr>
                <a:schemeClr val="dk1"/>
              </a:buClr>
              <a:buSzPts val="1400"/>
              <a:buChar char="○"/>
              <a:defRPr/>
            </a:lvl2pPr>
            <a:lvl3pPr indent="-317500" lvl="2" marL="1371600" algn="l">
              <a:lnSpc>
                <a:spcPct val="110000"/>
              </a:lnSpc>
              <a:spcBef>
                <a:spcPts val="0"/>
              </a:spcBef>
              <a:spcAft>
                <a:spcPts val="0"/>
              </a:spcAft>
              <a:buClr>
                <a:schemeClr val="dk1"/>
              </a:buClr>
              <a:buSzPts val="1400"/>
              <a:buChar char="■"/>
              <a:defRPr/>
            </a:lvl3pPr>
            <a:lvl4pPr indent="-317500" lvl="3" marL="1828800" algn="l">
              <a:lnSpc>
                <a:spcPct val="110000"/>
              </a:lnSpc>
              <a:spcBef>
                <a:spcPts val="0"/>
              </a:spcBef>
              <a:spcAft>
                <a:spcPts val="0"/>
              </a:spcAft>
              <a:buClr>
                <a:schemeClr val="dk1"/>
              </a:buClr>
              <a:buSzPts val="1400"/>
              <a:buChar char="●"/>
              <a:defRPr/>
            </a:lvl4pPr>
            <a:lvl5pPr indent="-317500" lvl="4" marL="2286000" algn="l">
              <a:lnSpc>
                <a:spcPct val="11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34" name="Google Shape;34;p6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buClr>
                <a:schemeClr val="dk1"/>
              </a:buClr>
              <a:buSzPts val="1800"/>
              <a:buFont typeface="Arial"/>
              <a:buNone/>
              <a:defRPr sz="1800">
                <a:solidFill>
                  <a:schemeClr val="dk1"/>
                </a:solidFill>
                <a:latin typeface="Arial"/>
                <a:ea typeface="Arial"/>
                <a:cs typeface="Arial"/>
                <a:sym typeface="Arial"/>
              </a:defRPr>
            </a:lvl1pPr>
            <a:lvl2pPr indent="0" lvl="1" marL="0" marR="0" rtl="0" algn="r">
              <a:buClr>
                <a:schemeClr val="dk1"/>
              </a:buClr>
              <a:buSzPts val="1800"/>
              <a:buFont typeface="Arial"/>
              <a:buNone/>
              <a:defRPr sz="1800">
                <a:solidFill>
                  <a:schemeClr val="dk1"/>
                </a:solidFill>
                <a:latin typeface="Arial"/>
                <a:ea typeface="Arial"/>
                <a:cs typeface="Arial"/>
                <a:sym typeface="Arial"/>
              </a:defRPr>
            </a:lvl2pPr>
            <a:lvl3pPr indent="0" lvl="2" marL="0" marR="0" rtl="0" algn="r">
              <a:buClr>
                <a:schemeClr val="dk1"/>
              </a:buClr>
              <a:buSzPts val="1800"/>
              <a:buFont typeface="Arial"/>
              <a:buNone/>
              <a:defRPr sz="1800">
                <a:solidFill>
                  <a:schemeClr val="dk1"/>
                </a:solidFill>
                <a:latin typeface="Arial"/>
                <a:ea typeface="Arial"/>
                <a:cs typeface="Arial"/>
                <a:sym typeface="Arial"/>
              </a:defRPr>
            </a:lvl3pPr>
            <a:lvl4pPr indent="0" lvl="3" marL="0" marR="0" rtl="0" algn="r">
              <a:buClr>
                <a:schemeClr val="dk1"/>
              </a:buClr>
              <a:buSzPts val="1800"/>
              <a:buFont typeface="Arial"/>
              <a:buNone/>
              <a:defRPr sz="1800">
                <a:solidFill>
                  <a:schemeClr val="dk1"/>
                </a:solidFill>
                <a:latin typeface="Arial"/>
                <a:ea typeface="Arial"/>
                <a:cs typeface="Arial"/>
                <a:sym typeface="Arial"/>
              </a:defRPr>
            </a:lvl4pPr>
            <a:lvl5pPr indent="0" lvl="4" marL="0" marR="0" rtl="0" algn="r">
              <a:buClr>
                <a:schemeClr val="dk1"/>
              </a:buClr>
              <a:buSzPts val="1800"/>
              <a:buFont typeface="Arial"/>
              <a:buNone/>
              <a:defRPr sz="1800">
                <a:solidFill>
                  <a:schemeClr val="dk1"/>
                </a:solidFill>
                <a:latin typeface="Arial"/>
                <a:ea typeface="Arial"/>
                <a:cs typeface="Arial"/>
                <a:sym typeface="Arial"/>
              </a:defRPr>
            </a:lvl5pPr>
            <a:lvl6pPr indent="0" lvl="5" marL="0" marR="0" rtl="0" algn="r">
              <a:buClr>
                <a:schemeClr val="dk1"/>
              </a:buClr>
              <a:buSzPts val="1800"/>
              <a:buFont typeface="Arial"/>
              <a:buNone/>
              <a:defRPr sz="1800">
                <a:solidFill>
                  <a:schemeClr val="dk1"/>
                </a:solidFill>
                <a:latin typeface="Arial"/>
                <a:ea typeface="Arial"/>
                <a:cs typeface="Arial"/>
                <a:sym typeface="Arial"/>
              </a:defRPr>
            </a:lvl6pPr>
            <a:lvl7pPr indent="0" lvl="6" marL="0" marR="0" rtl="0" algn="r">
              <a:buClr>
                <a:schemeClr val="dk1"/>
              </a:buClr>
              <a:buSzPts val="1800"/>
              <a:buFont typeface="Arial"/>
              <a:buNone/>
              <a:defRPr sz="1800">
                <a:solidFill>
                  <a:schemeClr val="dk1"/>
                </a:solidFill>
                <a:latin typeface="Arial"/>
                <a:ea typeface="Arial"/>
                <a:cs typeface="Arial"/>
                <a:sym typeface="Arial"/>
              </a:defRPr>
            </a:lvl7pPr>
            <a:lvl8pPr indent="0" lvl="7" marL="0" marR="0" rtl="0" algn="r">
              <a:buClr>
                <a:schemeClr val="dk1"/>
              </a:buClr>
              <a:buSzPts val="1800"/>
              <a:buFont typeface="Arial"/>
              <a:buNone/>
              <a:defRPr sz="1800">
                <a:solidFill>
                  <a:schemeClr val="dk1"/>
                </a:solidFill>
                <a:latin typeface="Arial"/>
                <a:ea typeface="Arial"/>
                <a:cs typeface="Arial"/>
                <a:sym typeface="Arial"/>
              </a:defRPr>
            </a:lvl8pPr>
            <a:lvl9pPr indent="0" lvl="8" marL="0" marR="0" rtl="0" algn="r">
              <a:buClr>
                <a:schemeClr val="dk1"/>
              </a:buClr>
              <a:buSzPts val="1800"/>
              <a:buFont typeface="Arial"/>
              <a:buNone/>
              <a:defRPr sz="1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2_Comparison">
    <p:spTree>
      <p:nvGrpSpPr>
        <p:cNvPr id="236" name="Shape 236"/>
        <p:cNvGrpSpPr/>
        <p:nvPr/>
      </p:nvGrpSpPr>
      <p:grpSpPr>
        <a:xfrm>
          <a:off x="0" y="0"/>
          <a:ext cx="0" cy="0"/>
          <a:chOff x="0" y="0"/>
          <a:chExt cx="0" cy="0"/>
        </a:xfrm>
      </p:grpSpPr>
      <p:sp>
        <p:nvSpPr>
          <p:cNvPr id="237" name="Google Shape;237;p88"/>
          <p:cNvSpPr txBox="1"/>
          <p:nvPr>
            <p:ph idx="1" type="body"/>
          </p:nvPr>
        </p:nvSpPr>
        <p:spPr>
          <a:xfrm>
            <a:off x="839788" y="1514476"/>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579F"/>
              </a:buClr>
              <a:buSzPts val="2400"/>
              <a:buFont typeface="Calibri"/>
              <a:buNone/>
              <a:defRPr b="1" sz="2400"/>
            </a:lvl1pPr>
            <a:lvl2pPr indent="-228600" lvl="1" marL="914400" algn="l">
              <a:lnSpc>
                <a:spcPct val="90000"/>
              </a:lnSpc>
              <a:spcBef>
                <a:spcPts val="500"/>
              </a:spcBef>
              <a:spcAft>
                <a:spcPts val="0"/>
              </a:spcAft>
              <a:buClr>
                <a:srgbClr val="2C579F"/>
              </a:buClr>
              <a:buSzPts val="2000"/>
              <a:buNone/>
              <a:defRPr b="1" sz="2000"/>
            </a:lvl2pPr>
            <a:lvl3pPr indent="-228600" lvl="2" marL="1371600" algn="l">
              <a:lnSpc>
                <a:spcPct val="90000"/>
              </a:lnSpc>
              <a:spcBef>
                <a:spcPts val="500"/>
              </a:spcBef>
              <a:spcAft>
                <a:spcPts val="0"/>
              </a:spcAft>
              <a:buClr>
                <a:srgbClr val="2C579F"/>
              </a:buClr>
              <a:buSzPts val="1800"/>
              <a:buNone/>
              <a:defRPr b="1" sz="1800"/>
            </a:lvl3pPr>
            <a:lvl4pPr indent="-228600" lvl="3" marL="1828800" algn="l">
              <a:lnSpc>
                <a:spcPct val="90000"/>
              </a:lnSpc>
              <a:spcBef>
                <a:spcPts val="500"/>
              </a:spcBef>
              <a:spcAft>
                <a:spcPts val="0"/>
              </a:spcAft>
              <a:buClr>
                <a:srgbClr val="2C579F"/>
              </a:buClr>
              <a:buSzPts val="1600"/>
              <a:buNone/>
              <a:defRPr b="1" sz="1600"/>
            </a:lvl4pPr>
            <a:lvl5pPr indent="-228600" lvl="4" marL="2286000" algn="l">
              <a:lnSpc>
                <a:spcPct val="90000"/>
              </a:lnSpc>
              <a:spcBef>
                <a:spcPts val="500"/>
              </a:spcBef>
              <a:spcAft>
                <a:spcPts val="0"/>
              </a:spcAft>
              <a:buClr>
                <a:srgbClr val="2C579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8" name="Google Shape;238;p8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579F"/>
              </a:buClr>
              <a:buSzPts val="1800"/>
              <a:buFont typeface="Calibri"/>
              <a:buChar char="•"/>
              <a:defRPr/>
            </a:lvl1pPr>
            <a:lvl2pPr indent="-342900" lvl="1" marL="914400" algn="l">
              <a:lnSpc>
                <a:spcPct val="90000"/>
              </a:lnSpc>
              <a:spcBef>
                <a:spcPts val="500"/>
              </a:spcBef>
              <a:spcAft>
                <a:spcPts val="0"/>
              </a:spcAft>
              <a:buClr>
                <a:srgbClr val="2C579F"/>
              </a:buClr>
              <a:buSzPts val="1800"/>
              <a:buChar char="•"/>
              <a:defRPr/>
            </a:lvl2pPr>
            <a:lvl3pPr indent="-342900" lvl="2" marL="1371600" algn="l">
              <a:lnSpc>
                <a:spcPct val="90000"/>
              </a:lnSpc>
              <a:spcBef>
                <a:spcPts val="500"/>
              </a:spcBef>
              <a:spcAft>
                <a:spcPts val="0"/>
              </a:spcAft>
              <a:buClr>
                <a:srgbClr val="2C579F"/>
              </a:buClr>
              <a:buSzPts val="1800"/>
              <a:buChar char="•"/>
              <a:defRPr/>
            </a:lvl3pPr>
            <a:lvl4pPr indent="-342900" lvl="3" marL="1828800" algn="l">
              <a:lnSpc>
                <a:spcPct val="90000"/>
              </a:lnSpc>
              <a:spcBef>
                <a:spcPts val="500"/>
              </a:spcBef>
              <a:spcAft>
                <a:spcPts val="0"/>
              </a:spcAft>
              <a:buClr>
                <a:srgbClr val="2C579F"/>
              </a:buClr>
              <a:buSzPts val="1800"/>
              <a:buChar char="•"/>
              <a:defRPr/>
            </a:lvl4pPr>
            <a:lvl5pPr indent="-342900" lvl="4" marL="2286000" algn="l">
              <a:lnSpc>
                <a:spcPct val="90000"/>
              </a:lnSpc>
              <a:spcBef>
                <a:spcPts val="500"/>
              </a:spcBef>
              <a:spcAft>
                <a:spcPts val="0"/>
              </a:spcAft>
              <a:buClr>
                <a:srgbClr val="2C579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88"/>
          <p:cNvSpPr txBox="1"/>
          <p:nvPr>
            <p:ph idx="3" type="body"/>
          </p:nvPr>
        </p:nvSpPr>
        <p:spPr>
          <a:xfrm>
            <a:off x="6172200" y="1514476"/>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579F"/>
              </a:buClr>
              <a:buSzPts val="2400"/>
              <a:buFont typeface="Calibri"/>
              <a:buNone/>
              <a:defRPr b="1" sz="2400"/>
            </a:lvl1pPr>
            <a:lvl2pPr indent="-228600" lvl="1" marL="914400" algn="l">
              <a:lnSpc>
                <a:spcPct val="90000"/>
              </a:lnSpc>
              <a:spcBef>
                <a:spcPts val="500"/>
              </a:spcBef>
              <a:spcAft>
                <a:spcPts val="0"/>
              </a:spcAft>
              <a:buClr>
                <a:srgbClr val="2C579F"/>
              </a:buClr>
              <a:buSzPts val="2000"/>
              <a:buNone/>
              <a:defRPr b="1" sz="2000"/>
            </a:lvl2pPr>
            <a:lvl3pPr indent="-228600" lvl="2" marL="1371600" algn="l">
              <a:lnSpc>
                <a:spcPct val="90000"/>
              </a:lnSpc>
              <a:spcBef>
                <a:spcPts val="500"/>
              </a:spcBef>
              <a:spcAft>
                <a:spcPts val="0"/>
              </a:spcAft>
              <a:buClr>
                <a:srgbClr val="2C579F"/>
              </a:buClr>
              <a:buSzPts val="1800"/>
              <a:buNone/>
              <a:defRPr b="1" sz="1800"/>
            </a:lvl3pPr>
            <a:lvl4pPr indent="-228600" lvl="3" marL="1828800" algn="l">
              <a:lnSpc>
                <a:spcPct val="90000"/>
              </a:lnSpc>
              <a:spcBef>
                <a:spcPts val="500"/>
              </a:spcBef>
              <a:spcAft>
                <a:spcPts val="0"/>
              </a:spcAft>
              <a:buClr>
                <a:srgbClr val="2C579F"/>
              </a:buClr>
              <a:buSzPts val="1600"/>
              <a:buNone/>
              <a:defRPr b="1" sz="1600"/>
            </a:lvl4pPr>
            <a:lvl5pPr indent="-228600" lvl="4" marL="2286000" algn="l">
              <a:lnSpc>
                <a:spcPct val="90000"/>
              </a:lnSpc>
              <a:spcBef>
                <a:spcPts val="500"/>
              </a:spcBef>
              <a:spcAft>
                <a:spcPts val="0"/>
              </a:spcAft>
              <a:buClr>
                <a:srgbClr val="2C579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0" name="Google Shape;240;p8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579F"/>
              </a:buClr>
              <a:buSzPts val="1800"/>
              <a:buFont typeface="Calibri"/>
              <a:buChar char="•"/>
              <a:defRPr/>
            </a:lvl1pPr>
            <a:lvl2pPr indent="-342900" lvl="1" marL="914400" algn="l">
              <a:lnSpc>
                <a:spcPct val="90000"/>
              </a:lnSpc>
              <a:spcBef>
                <a:spcPts val="500"/>
              </a:spcBef>
              <a:spcAft>
                <a:spcPts val="0"/>
              </a:spcAft>
              <a:buClr>
                <a:srgbClr val="2C579F"/>
              </a:buClr>
              <a:buSzPts val="1800"/>
              <a:buChar char="•"/>
              <a:defRPr/>
            </a:lvl2pPr>
            <a:lvl3pPr indent="-342900" lvl="2" marL="1371600" algn="l">
              <a:lnSpc>
                <a:spcPct val="90000"/>
              </a:lnSpc>
              <a:spcBef>
                <a:spcPts val="500"/>
              </a:spcBef>
              <a:spcAft>
                <a:spcPts val="0"/>
              </a:spcAft>
              <a:buClr>
                <a:srgbClr val="2C579F"/>
              </a:buClr>
              <a:buSzPts val="1800"/>
              <a:buChar char="•"/>
              <a:defRPr/>
            </a:lvl3pPr>
            <a:lvl4pPr indent="-342900" lvl="3" marL="1828800" algn="l">
              <a:lnSpc>
                <a:spcPct val="90000"/>
              </a:lnSpc>
              <a:spcBef>
                <a:spcPts val="500"/>
              </a:spcBef>
              <a:spcAft>
                <a:spcPts val="0"/>
              </a:spcAft>
              <a:buClr>
                <a:srgbClr val="2C579F"/>
              </a:buClr>
              <a:buSzPts val="1800"/>
              <a:buChar char="•"/>
              <a:defRPr/>
            </a:lvl4pPr>
            <a:lvl5pPr indent="-342900" lvl="4" marL="2286000" algn="l">
              <a:lnSpc>
                <a:spcPct val="90000"/>
              </a:lnSpc>
              <a:spcBef>
                <a:spcPts val="500"/>
              </a:spcBef>
              <a:spcAft>
                <a:spcPts val="0"/>
              </a:spcAft>
              <a:buClr>
                <a:srgbClr val="2C579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88"/>
          <p:cNvSpPr txBox="1"/>
          <p:nvPr>
            <p:ph idx="12" type="sldNum"/>
          </p:nvPr>
        </p:nvSpPr>
        <p:spPr>
          <a:xfrm>
            <a:off x="11525424"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42" name="Google Shape;242;p88"/>
          <p:cNvSpPr txBox="1"/>
          <p:nvPr>
            <p:ph type="title"/>
          </p:nvPr>
        </p:nvSpPr>
        <p:spPr>
          <a:xfrm>
            <a:off x="838200" y="408056"/>
            <a:ext cx="10515600" cy="50573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47D46"/>
              </a:buClr>
              <a:buSzPts val="1800"/>
              <a:buFont typeface="Calibri"/>
              <a:buNone/>
              <a:defRPr/>
            </a:lvl1pPr>
            <a:lvl2pPr lvl="1" algn="l">
              <a:lnSpc>
                <a:spcPct val="100000"/>
              </a:lnSpc>
              <a:spcBef>
                <a:spcPts val="0"/>
              </a:spcBef>
              <a:spcAft>
                <a:spcPts val="0"/>
              </a:spcAft>
              <a:buClr>
                <a:srgbClr val="DE7524"/>
              </a:buClr>
              <a:buSzPts val="1400"/>
              <a:buFont typeface="Times New Roman"/>
              <a:buNone/>
              <a:defRPr/>
            </a:lvl2pPr>
            <a:lvl3pPr lvl="2" algn="l">
              <a:lnSpc>
                <a:spcPct val="100000"/>
              </a:lnSpc>
              <a:spcBef>
                <a:spcPts val="0"/>
              </a:spcBef>
              <a:spcAft>
                <a:spcPts val="0"/>
              </a:spcAft>
              <a:buClr>
                <a:srgbClr val="DE7524"/>
              </a:buClr>
              <a:buSzPts val="1400"/>
              <a:buFont typeface="Times New Roman"/>
              <a:buNone/>
              <a:defRPr/>
            </a:lvl3pPr>
            <a:lvl4pPr lvl="3" algn="l">
              <a:lnSpc>
                <a:spcPct val="100000"/>
              </a:lnSpc>
              <a:spcBef>
                <a:spcPts val="0"/>
              </a:spcBef>
              <a:spcAft>
                <a:spcPts val="0"/>
              </a:spcAft>
              <a:buClr>
                <a:srgbClr val="DE7524"/>
              </a:buClr>
              <a:buSzPts val="1400"/>
              <a:buFont typeface="Times New Roman"/>
              <a:buNone/>
              <a:defRPr/>
            </a:lvl4pPr>
            <a:lvl5pPr lvl="4" algn="l">
              <a:lnSpc>
                <a:spcPct val="100000"/>
              </a:lnSpc>
              <a:spcBef>
                <a:spcPts val="0"/>
              </a:spcBef>
              <a:spcAft>
                <a:spcPts val="0"/>
              </a:spcAft>
              <a:buClr>
                <a:srgbClr val="DE7524"/>
              </a:buClr>
              <a:buSzPts val="1400"/>
              <a:buFont typeface="Times New Roman"/>
              <a:buNone/>
              <a:defRPr/>
            </a:lvl5pPr>
            <a:lvl6pPr lvl="5" algn="l">
              <a:lnSpc>
                <a:spcPct val="100000"/>
              </a:lnSpc>
              <a:spcBef>
                <a:spcPts val="0"/>
              </a:spcBef>
              <a:spcAft>
                <a:spcPts val="0"/>
              </a:spcAft>
              <a:buClr>
                <a:srgbClr val="DE7524"/>
              </a:buClr>
              <a:buSzPts val="1400"/>
              <a:buFont typeface="Times New Roman"/>
              <a:buNone/>
              <a:defRPr/>
            </a:lvl6pPr>
            <a:lvl7pPr lvl="6" algn="l">
              <a:lnSpc>
                <a:spcPct val="100000"/>
              </a:lnSpc>
              <a:spcBef>
                <a:spcPts val="0"/>
              </a:spcBef>
              <a:spcAft>
                <a:spcPts val="0"/>
              </a:spcAft>
              <a:buClr>
                <a:srgbClr val="DE7524"/>
              </a:buClr>
              <a:buSzPts val="1400"/>
              <a:buFont typeface="Times New Roman"/>
              <a:buNone/>
              <a:defRPr/>
            </a:lvl7pPr>
            <a:lvl8pPr lvl="7" algn="l">
              <a:lnSpc>
                <a:spcPct val="100000"/>
              </a:lnSpc>
              <a:spcBef>
                <a:spcPts val="0"/>
              </a:spcBef>
              <a:spcAft>
                <a:spcPts val="0"/>
              </a:spcAft>
              <a:buClr>
                <a:srgbClr val="DE7524"/>
              </a:buClr>
              <a:buSzPts val="1400"/>
              <a:buFont typeface="Times New Roman"/>
              <a:buNone/>
              <a:defRPr/>
            </a:lvl8pPr>
            <a:lvl9pPr lvl="8" algn="l">
              <a:lnSpc>
                <a:spcPct val="100000"/>
              </a:lnSpc>
              <a:spcBef>
                <a:spcPts val="0"/>
              </a:spcBef>
              <a:spcAft>
                <a:spcPts val="0"/>
              </a:spcAft>
              <a:buClr>
                <a:srgbClr val="DE7524"/>
              </a:buClr>
              <a:buSzPts val="1400"/>
              <a:buFont typeface="Times New Roman"/>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3" name="Shape 243"/>
        <p:cNvGrpSpPr/>
        <p:nvPr/>
      </p:nvGrpSpPr>
      <p:grpSpPr>
        <a:xfrm>
          <a:off x="0" y="0"/>
          <a:ext cx="0" cy="0"/>
          <a:chOff x="0" y="0"/>
          <a:chExt cx="0" cy="0"/>
        </a:xfrm>
      </p:grpSpPr>
      <p:sp>
        <p:nvSpPr>
          <p:cNvPr id="244" name="Google Shape;244;p89"/>
          <p:cNvSpPr txBox="1"/>
          <p:nvPr>
            <p:ph type="title"/>
          </p:nvPr>
        </p:nvSpPr>
        <p:spPr>
          <a:xfrm>
            <a:off x="838200" y="408056"/>
            <a:ext cx="10515600" cy="50573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47D46"/>
              </a:buClr>
              <a:buSzPts val="1800"/>
              <a:buFont typeface="Calibri"/>
              <a:buNone/>
              <a:defRPr/>
            </a:lvl1pPr>
            <a:lvl2pPr lvl="1" algn="l">
              <a:lnSpc>
                <a:spcPct val="100000"/>
              </a:lnSpc>
              <a:spcBef>
                <a:spcPts val="0"/>
              </a:spcBef>
              <a:spcAft>
                <a:spcPts val="0"/>
              </a:spcAft>
              <a:buClr>
                <a:srgbClr val="DE7524"/>
              </a:buClr>
              <a:buSzPts val="1400"/>
              <a:buFont typeface="Times New Roman"/>
              <a:buNone/>
              <a:defRPr/>
            </a:lvl2pPr>
            <a:lvl3pPr lvl="2" algn="l">
              <a:lnSpc>
                <a:spcPct val="100000"/>
              </a:lnSpc>
              <a:spcBef>
                <a:spcPts val="0"/>
              </a:spcBef>
              <a:spcAft>
                <a:spcPts val="0"/>
              </a:spcAft>
              <a:buClr>
                <a:srgbClr val="DE7524"/>
              </a:buClr>
              <a:buSzPts val="1400"/>
              <a:buFont typeface="Times New Roman"/>
              <a:buNone/>
              <a:defRPr/>
            </a:lvl3pPr>
            <a:lvl4pPr lvl="3" algn="l">
              <a:lnSpc>
                <a:spcPct val="100000"/>
              </a:lnSpc>
              <a:spcBef>
                <a:spcPts val="0"/>
              </a:spcBef>
              <a:spcAft>
                <a:spcPts val="0"/>
              </a:spcAft>
              <a:buClr>
                <a:srgbClr val="DE7524"/>
              </a:buClr>
              <a:buSzPts val="1400"/>
              <a:buFont typeface="Times New Roman"/>
              <a:buNone/>
              <a:defRPr/>
            </a:lvl4pPr>
            <a:lvl5pPr lvl="4" algn="l">
              <a:lnSpc>
                <a:spcPct val="100000"/>
              </a:lnSpc>
              <a:spcBef>
                <a:spcPts val="0"/>
              </a:spcBef>
              <a:spcAft>
                <a:spcPts val="0"/>
              </a:spcAft>
              <a:buClr>
                <a:srgbClr val="DE7524"/>
              </a:buClr>
              <a:buSzPts val="1400"/>
              <a:buFont typeface="Times New Roman"/>
              <a:buNone/>
              <a:defRPr/>
            </a:lvl5pPr>
            <a:lvl6pPr lvl="5" algn="l">
              <a:lnSpc>
                <a:spcPct val="100000"/>
              </a:lnSpc>
              <a:spcBef>
                <a:spcPts val="0"/>
              </a:spcBef>
              <a:spcAft>
                <a:spcPts val="0"/>
              </a:spcAft>
              <a:buClr>
                <a:srgbClr val="DE7524"/>
              </a:buClr>
              <a:buSzPts val="1400"/>
              <a:buFont typeface="Times New Roman"/>
              <a:buNone/>
              <a:defRPr/>
            </a:lvl6pPr>
            <a:lvl7pPr lvl="6" algn="l">
              <a:lnSpc>
                <a:spcPct val="100000"/>
              </a:lnSpc>
              <a:spcBef>
                <a:spcPts val="0"/>
              </a:spcBef>
              <a:spcAft>
                <a:spcPts val="0"/>
              </a:spcAft>
              <a:buClr>
                <a:srgbClr val="DE7524"/>
              </a:buClr>
              <a:buSzPts val="1400"/>
              <a:buFont typeface="Times New Roman"/>
              <a:buNone/>
              <a:defRPr/>
            </a:lvl7pPr>
            <a:lvl8pPr lvl="7" algn="l">
              <a:lnSpc>
                <a:spcPct val="100000"/>
              </a:lnSpc>
              <a:spcBef>
                <a:spcPts val="0"/>
              </a:spcBef>
              <a:spcAft>
                <a:spcPts val="0"/>
              </a:spcAft>
              <a:buClr>
                <a:srgbClr val="DE7524"/>
              </a:buClr>
              <a:buSzPts val="1400"/>
              <a:buFont typeface="Times New Roman"/>
              <a:buNone/>
              <a:defRPr/>
            </a:lvl8pPr>
            <a:lvl9pPr lvl="8" algn="l">
              <a:lnSpc>
                <a:spcPct val="100000"/>
              </a:lnSpc>
              <a:spcBef>
                <a:spcPts val="0"/>
              </a:spcBef>
              <a:spcAft>
                <a:spcPts val="0"/>
              </a:spcAft>
              <a:buClr>
                <a:srgbClr val="DE7524"/>
              </a:buClr>
              <a:buSzPts val="1400"/>
              <a:buFont typeface="Times New Roman"/>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45" name="Shape 245"/>
        <p:cNvGrpSpPr/>
        <p:nvPr/>
      </p:nvGrpSpPr>
      <p:grpSpPr>
        <a:xfrm>
          <a:off x="0" y="0"/>
          <a:ext cx="0" cy="0"/>
          <a:chOff x="0" y="0"/>
          <a:chExt cx="0" cy="0"/>
        </a:xfrm>
      </p:grpSpPr>
      <p:sp>
        <p:nvSpPr>
          <p:cNvPr id="246" name="Google Shape;246;p90"/>
          <p:cNvSpPr/>
          <p:nvPr/>
        </p:nvSpPr>
        <p:spPr>
          <a:xfrm>
            <a:off x="558209" y="0"/>
            <a:ext cx="11167447" cy="2018806"/>
          </a:xfrm>
          <a:prstGeom prst="rect">
            <a:avLst/>
          </a:prstGeom>
          <a:solidFill>
            <a:schemeClr val="lt1"/>
          </a:solidFill>
          <a:ln cap="flat" cmpd="sng" w="9525">
            <a:solidFill>
              <a:srgbClr val="F9ECDF"/>
            </a:solidFill>
            <a:prstDash val="solid"/>
            <a:round/>
            <a:headEnd len="sm" w="sm" type="none"/>
            <a:tailEnd len="sm" w="sm" type="none"/>
          </a:ln>
          <a:effectLst>
            <a:outerShdw blurRad="50800" rotWithShape="0" algn="tl" dir="2700000"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7" name="Google Shape;247;p90"/>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8" name="Google Shape;248;p90"/>
          <p:cNvSpPr/>
          <p:nvPr/>
        </p:nvSpPr>
        <p:spPr>
          <a:xfrm>
            <a:off x="498834" y="787352"/>
            <a:ext cx="128016" cy="704088"/>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9" name="Google Shape;249;p90"/>
          <p:cNvSpPr txBox="1"/>
          <p:nvPr>
            <p:ph type="title"/>
          </p:nvPr>
        </p:nvSpPr>
        <p:spPr>
          <a:xfrm>
            <a:off x="1115568" y="882986"/>
            <a:ext cx="10168128" cy="845230"/>
          </a:xfrm>
          <a:prstGeom prst="rect">
            <a:avLst/>
          </a:prstGeom>
          <a:noFill/>
          <a:ln>
            <a:noFill/>
          </a:ln>
        </p:spPr>
        <p:txBody>
          <a:bodyPr anchorCtr="0" anchor="t" bIns="38100" lIns="38100" spcFirstLastPara="1" rIns="38100" wrap="square" tIns="38100">
            <a:norm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90"/>
          <p:cNvSpPr txBox="1"/>
          <p:nvPr>
            <p:ph idx="1" type="body"/>
          </p:nvPr>
        </p:nvSpPr>
        <p:spPr>
          <a:xfrm>
            <a:off x="1115568" y="2478024"/>
            <a:ext cx="10168128" cy="3694176"/>
          </a:xfrm>
          <a:prstGeom prst="rect">
            <a:avLst/>
          </a:prstGeom>
          <a:noFill/>
          <a:ln>
            <a:noFill/>
          </a:ln>
        </p:spPr>
        <p:txBody>
          <a:bodyPr anchorCtr="0" anchor="t" bIns="38100" lIns="38100" spcFirstLastPara="1" rIns="38100" wrap="square" tIns="38100">
            <a:noAutofit/>
          </a:bodyPr>
          <a:lstStyle>
            <a:lvl1pPr indent="-228600" lvl="0" marL="457200" algn="l">
              <a:spcBef>
                <a:spcPts val="400"/>
              </a:spcBef>
              <a:spcAft>
                <a:spcPts val="0"/>
              </a:spcAft>
              <a:buSzPts val="1400"/>
              <a:buNone/>
              <a:defRPr/>
            </a:lvl1pPr>
            <a:lvl2pPr indent="-342900" lvl="1" marL="914400" algn="l">
              <a:spcBef>
                <a:spcPts val="400"/>
              </a:spcBef>
              <a:spcAft>
                <a:spcPts val="0"/>
              </a:spcAft>
              <a:buSzPts val="1800"/>
              <a:buChar char="–"/>
              <a:defRPr/>
            </a:lvl2pPr>
            <a:lvl3pPr indent="-342900" lvl="2" marL="1371600" algn="l">
              <a:spcBef>
                <a:spcPts val="400"/>
              </a:spcBef>
              <a:spcAft>
                <a:spcPts val="0"/>
              </a:spcAft>
              <a:buSzPts val="1800"/>
              <a:buChar char="•"/>
              <a:defRPr/>
            </a:lvl3pPr>
            <a:lvl4pPr indent="-342900" lvl="3" marL="1828800" algn="l">
              <a:spcBef>
                <a:spcPts val="400"/>
              </a:spcBef>
              <a:spcAft>
                <a:spcPts val="0"/>
              </a:spcAft>
              <a:buSzPts val="1800"/>
              <a:buChar char="–"/>
              <a:defRPr/>
            </a:lvl4pPr>
            <a:lvl5pPr indent="-342900" lvl="4" marL="2286000" algn="l">
              <a:spcBef>
                <a:spcPts val="40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pic>
        <p:nvPicPr>
          <p:cNvPr descr="Logo&#10;&#10;Description automatically generated" id="251" name="Google Shape;251;p90"/>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252" name="Google Shape;252;p90"/>
          <p:cNvCxnSpPr/>
          <p:nvPr/>
        </p:nvCxnSpPr>
        <p:spPr>
          <a:xfrm>
            <a:off x="498834" y="698835"/>
            <a:ext cx="10457341" cy="0"/>
          </a:xfrm>
          <a:prstGeom prst="straightConnector1">
            <a:avLst/>
          </a:prstGeom>
          <a:noFill/>
          <a:ln cap="flat" cmpd="sng" w="9525">
            <a:solidFill>
              <a:srgbClr val="00B050"/>
            </a:solidFill>
            <a:prstDash val="solid"/>
            <a:round/>
            <a:headEnd len="sm" w="sm" type="none"/>
            <a:tailEnd len="sm" w="sm" type="none"/>
          </a:ln>
        </p:spPr>
      </p:cxnSp>
      <p:sp>
        <p:nvSpPr>
          <p:cNvPr id="253" name="Google Shape;253;p90"/>
          <p:cNvSpPr txBox="1"/>
          <p:nvPr/>
        </p:nvSpPr>
        <p:spPr>
          <a:xfrm>
            <a:off x="4770332" y="6364977"/>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000">
                <a:solidFill>
                  <a:srgbClr val="8C8888"/>
                </a:solidFill>
                <a:latin typeface="Calibri"/>
                <a:ea typeface="Calibri"/>
                <a:cs typeface="Calibri"/>
                <a:sym typeface="Calibri"/>
              </a:rPr>
              <a:t>‹#›</a:t>
            </a:fld>
            <a:endParaRPr sz="1200">
              <a:solidFill>
                <a:srgbClr val="8C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0" name="Shape 260"/>
        <p:cNvGrpSpPr/>
        <p:nvPr/>
      </p:nvGrpSpPr>
      <p:grpSpPr>
        <a:xfrm>
          <a:off x="0" y="0"/>
          <a:ext cx="0" cy="0"/>
          <a:chOff x="0" y="0"/>
          <a:chExt cx="0" cy="0"/>
        </a:xfrm>
      </p:grpSpPr>
      <p:sp>
        <p:nvSpPr>
          <p:cNvPr id="261" name="Google Shape;261;p92"/>
          <p:cNvSpPr txBox="1"/>
          <p:nvPr>
            <p:ph type="ctrTitle"/>
          </p:nvPr>
        </p:nvSpPr>
        <p:spPr>
          <a:xfrm>
            <a:off x="1524001"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062"/>
              <a:buFont typeface="Calibri"/>
              <a:buNone/>
              <a:defRPr sz="50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92"/>
          <p:cNvSpPr txBox="1"/>
          <p:nvPr>
            <p:ph idx="1" type="subTitle"/>
          </p:nvPr>
        </p:nvSpPr>
        <p:spPr>
          <a:xfrm>
            <a:off x="1524001"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844"/>
              </a:spcBef>
              <a:spcAft>
                <a:spcPts val="0"/>
              </a:spcAft>
              <a:buClr>
                <a:schemeClr val="dk1"/>
              </a:buClr>
              <a:buSzPts val="2025"/>
              <a:buNone/>
              <a:defRPr sz="2025"/>
            </a:lvl1pPr>
            <a:lvl2pPr lvl="1" algn="ctr">
              <a:lnSpc>
                <a:spcPct val="90000"/>
              </a:lnSpc>
              <a:spcBef>
                <a:spcPts val="422"/>
              </a:spcBef>
              <a:spcAft>
                <a:spcPts val="0"/>
              </a:spcAft>
              <a:buClr>
                <a:schemeClr val="dk1"/>
              </a:buClr>
              <a:buSzPts val="1687"/>
              <a:buNone/>
              <a:defRPr sz="1687"/>
            </a:lvl2pPr>
            <a:lvl3pPr lvl="2" algn="ctr">
              <a:lnSpc>
                <a:spcPct val="90000"/>
              </a:lnSpc>
              <a:spcBef>
                <a:spcPts val="422"/>
              </a:spcBef>
              <a:spcAft>
                <a:spcPts val="0"/>
              </a:spcAft>
              <a:buClr>
                <a:schemeClr val="dk1"/>
              </a:buClr>
              <a:buSzPts val="1518"/>
              <a:buNone/>
              <a:defRPr sz="1518"/>
            </a:lvl3pPr>
            <a:lvl4pPr lvl="3" algn="ctr">
              <a:lnSpc>
                <a:spcPct val="90000"/>
              </a:lnSpc>
              <a:spcBef>
                <a:spcPts val="422"/>
              </a:spcBef>
              <a:spcAft>
                <a:spcPts val="0"/>
              </a:spcAft>
              <a:buClr>
                <a:schemeClr val="dk1"/>
              </a:buClr>
              <a:buSzPts val="1350"/>
              <a:buNone/>
              <a:defRPr sz="1350"/>
            </a:lvl4pPr>
            <a:lvl5pPr lvl="4" algn="ctr">
              <a:lnSpc>
                <a:spcPct val="90000"/>
              </a:lnSpc>
              <a:spcBef>
                <a:spcPts val="422"/>
              </a:spcBef>
              <a:spcAft>
                <a:spcPts val="0"/>
              </a:spcAft>
              <a:buClr>
                <a:schemeClr val="dk1"/>
              </a:buClr>
              <a:buSzPts val="1350"/>
              <a:buNone/>
              <a:defRPr sz="1350"/>
            </a:lvl5pPr>
            <a:lvl6pPr lvl="5" algn="ctr">
              <a:lnSpc>
                <a:spcPct val="90000"/>
              </a:lnSpc>
              <a:spcBef>
                <a:spcPts val="422"/>
              </a:spcBef>
              <a:spcAft>
                <a:spcPts val="0"/>
              </a:spcAft>
              <a:buClr>
                <a:schemeClr val="dk1"/>
              </a:buClr>
              <a:buSzPts val="1350"/>
              <a:buNone/>
              <a:defRPr sz="1350"/>
            </a:lvl6pPr>
            <a:lvl7pPr lvl="6" algn="ctr">
              <a:lnSpc>
                <a:spcPct val="90000"/>
              </a:lnSpc>
              <a:spcBef>
                <a:spcPts val="422"/>
              </a:spcBef>
              <a:spcAft>
                <a:spcPts val="0"/>
              </a:spcAft>
              <a:buClr>
                <a:schemeClr val="dk1"/>
              </a:buClr>
              <a:buSzPts val="1350"/>
              <a:buNone/>
              <a:defRPr sz="1350"/>
            </a:lvl7pPr>
            <a:lvl8pPr lvl="7" algn="ctr">
              <a:lnSpc>
                <a:spcPct val="90000"/>
              </a:lnSpc>
              <a:spcBef>
                <a:spcPts val="422"/>
              </a:spcBef>
              <a:spcAft>
                <a:spcPts val="0"/>
              </a:spcAft>
              <a:buClr>
                <a:schemeClr val="dk1"/>
              </a:buClr>
              <a:buSzPts val="1350"/>
              <a:buNone/>
              <a:defRPr sz="1350"/>
            </a:lvl8pPr>
            <a:lvl9pPr lvl="8" algn="ctr">
              <a:lnSpc>
                <a:spcPct val="90000"/>
              </a:lnSpc>
              <a:spcBef>
                <a:spcPts val="422"/>
              </a:spcBef>
              <a:spcAft>
                <a:spcPts val="0"/>
              </a:spcAft>
              <a:buClr>
                <a:schemeClr val="dk1"/>
              </a:buClr>
              <a:buSzPts val="1350"/>
              <a:buNone/>
              <a:defRPr sz="1350"/>
            </a:lvl9pPr>
          </a:lstStyle>
          <a:p/>
        </p:txBody>
      </p:sp>
      <p:sp>
        <p:nvSpPr>
          <p:cNvPr id="263" name="Google Shape;263;p92"/>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6" name="Shape 266"/>
        <p:cNvGrpSpPr/>
        <p:nvPr/>
      </p:nvGrpSpPr>
      <p:grpSpPr>
        <a:xfrm>
          <a:off x="0" y="0"/>
          <a:ext cx="0" cy="0"/>
          <a:chOff x="0" y="0"/>
          <a:chExt cx="0" cy="0"/>
        </a:xfrm>
      </p:grpSpPr>
      <p:sp>
        <p:nvSpPr>
          <p:cNvPr id="267" name="Google Shape;267;p93"/>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9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44"/>
              </a:spcBef>
              <a:spcAft>
                <a:spcPts val="0"/>
              </a:spcAft>
              <a:buClr>
                <a:schemeClr val="dk1"/>
              </a:buClr>
              <a:buSzPts val="1800"/>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269" name="Google Shape;269;p93"/>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2" name="Shape 272"/>
        <p:cNvGrpSpPr/>
        <p:nvPr/>
      </p:nvGrpSpPr>
      <p:grpSpPr>
        <a:xfrm>
          <a:off x="0" y="0"/>
          <a:ext cx="0" cy="0"/>
          <a:chOff x="0" y="0"/>
          <a:chExt cx="0" cy="0"/>
        </a:xfrm>
      </p:grpSpPr>
      <p:sp>
        <p:nvSpPr>
          <p:cNvPr id="273" name="Google Shape;273;p94"/>
          <p:cNvSpPr txBox="1"/>
          <p:nvPr>
            <p:ph type="title"/>
          </p:nvPr>
        </p:nvSpPr>
        <p:spPr>
          <a:xfrm>
            <a:off x="831850" y="1709739"/>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062"/>
              <a:buFont typeface="Calibri"/>
              <a:buNone/>
              <a:defRPr sz="50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 name="Google Shape;274;p9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44"/>
              </a:spcBef>
              <a:spcAft>
                <a:spcPts val="0"/>
              </a:spcAft>
              <a:buClr>
                <a:srgbClr val="888888"/>
              </a:buClr>
              <a:buSzPts val="2025"/>
              <a:buNone/>
              <a:defRPr sz="2025">
                <a:solidFill>
                  <a:srgbClr val="888888"/>
                </a:solidFill>
              </a:defRPr>
            </a:lvl1pPr>
            <a:lvl2pPr indent="-228600" lvl="1" marL="914400" algn="l">
              <a:lnSpc>
                <a:spcPct val="90000"/>
              </a:lnSpc>
              <a:spcBef>
                <a:spcPts val="422"/>
              </a:spcBef>
              <a:spcAft>
                <a:spcPts val="0"/>
              </a:spcAft>
              <a:buClr>
                <a:srgbClr val="888888"/>
              </a:buClr>
              <a:buSzPts val="1687"/>
              <a:buNone/>
              <a:defRPr sz="1687">
                <a:solidFill>
                  <a:srgbClr val="888888"/>
                </a:solidFill>
              </a:defRPr>
            </a:lvl2pPr>
            <a:lvl3pPr indent="-228600" lvl="2" marL="1371600" algn="l">
              <a:lnSpc>
                <a:spcPct val="90000"/>
              </a:lnSpc>
              <a:spcBef>
                <a:spcPts val="422"/>
              </a:spcBef>
              <a:spcAft>
                <a:spcPts val="0"/>
              </a:spcAft>
              <a:buClr>
                <a:srgbClr val="888888"/>
              </a:buClr>
              <a:buSzPts val="1518"/>
              <a:buNone/>
              <a:defRPr sz="1518">
                <a:solidFill>
                  <a:srgbClr val="888888"/>
                </a:solidFill>
              </a:defRPr>
            </a:lvl3pPr>
            <a:lvl4pPr indent="-228600" lvl="3" marL="1828800" algn="l">
              <a:lnSpc>
                <a:spcPct val="90000"/>
              </a:lnSpc>
              <a:spcBef>
                <a:spcPts val="422"/>
              </a:spcBef>
              <a:spcAft>
                <a:spcPts val="0"/>
              </a:spcAft>
              <a:buClr>
                <a:srgbClr val="888888"/>
              </a:buClr>
              <a:buSzPts val="1350"/>
              <a:buNone/>
              <a:defRPr sz="1350">
                <a:solidFill>
                  <a:srgbClr val="888888"/>
                </a:solidFill>
              </a:defRPr>
            </a:lvl4pPr>
            <a:lvl5pPr indent="-228600" lvl="4" marL="2286000" algn="l">
              <a:lnSpc>
                <a:spcPct val="90000"/>
              </a:lnSpc>
              <a:spcBef>
                <a:spcPts val="422"/>
              </a:spcBef>
              <a:spcAft>
                <a:spcPts val="0"/>
              </a:spcAft>
              <a:buClr>
                <a:srgbClr val="888888"/>
              </a:buClr>
              <a:buSzPts val="1350"/>
              <a:buNone/>
              <a:defRPr sz="1350">
                <a:solidFill>
                  <a:srgbClr val="888888"/>
                </a:solidFill>
              </a:defRPr>
            </a:lvl5pPr>
            <a:lvl6pPr indent="-228600" lvl="5" marL="2743200" algn="l">
              <a:lnSpc>
                <a:spcPct val="90000"/>
              </a:lnSpc>
              <a:spcBef>
                <a:spcPts val="422"/>
              </a:spcBef>
              <a:spcAft>
                <a:spcPts val="0"/>
              </a:spcAft>
              <a:buClr>
                <a:srgbClr val="888888"/>
              </a:buClr>
              <a:buSzPts val="1350"/>
              <a:buNone/>
              <a:defRPr sz="1350">
                <a:solidFill>
                  <a:srgbClr val="888888"/>
                </a:solidFill>
              </a:defRPr>
            </a:lvl6pPr>
            <a:lvl7pPr indent="-228600" lvl="6" marL="3200400" algn="l">
              <a:lnSpc>
                <a:spcPct val="90000"/>
              </a:lnSpc>
              <a:spcBef>
                <a:spcPts val="422"/>
              </a:spcBef>
              <a:spcAft>
                <a:spcPts val="0"/>
              </a:spcAft>
              <a:buClr>
                <a:srgbClr val="888888"/>
              </a:buClr>
              <a:buSzPts val="1350"/>
              <a:buNone/>
              <a:defRPr sz="1350">
                <a:solidFill>
                  <a:srgbClr val="888888"/>
                </a:solidFill>
              </a:defRPr>
            </a:lvl7pPr>
            <a:lvl8pPr indent="-228600" lvl="7" marL="3657600" algn="l">
              <a:lnSpc>
                <a:spcPct val="90000"/>
              </a:lnSpc>
              <a:spcBef>
                <a:spcPts val="422"/>
              </a:spcBef>
              <a:spcAft>
                <a:spcPts val="0"/>
              </a:spcAft>
              <a:buClr>
                <a:srgbClr val="888888"/>
              </a:buClr>
              <a:buSzPts val="1350"/>
              <a:buNone/>
              <a:defRPr sz="1350">
                <a:solidFill>
                  <a:srgbClr val="888888"/>
                </a:solidFill>
              </a:defRPr>
            </a:lvl8pPr>
            <a:lvl9pPr indent="-228600" lvl="8" marL="4114800" algn="l">
              <a:lnSpc>
                <a:spcPct val="90000"/>
              </a:lnSpc>
              <a:spcBef>
                <a:spcPts val="422"/>
              </a:spcBef>
              <a:spcAft>
                <a:spcPts val="0"/>
              </a:spcAft>
              <a:buClr>
                <a:srgbClr val="888888"/>
              </a:buClr>
              <a:buSzPts val="1350"/>
              <a:buNone/>
              <a:defRPr sz="1350">
                <a:solidFill>
                  <a:srgbClr val="888888"/>
                </a:solidFill>
              </a:defRPr>
            </a:lvl9pPr>
          </a:lstStyle>
          <a:p/>
        </p:txBody>
      </p:sp>
      <p:sp>
        <p:nvSpPr>
          <p:cNvPr id="275" name="Google Shape;275;p94"/>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8" name="Shape 278"/>
        <p:cNvGrpSpPr/>
        <p:nvPr/>
      </p:nvGrpSpPr>
      <p:grpSpPr>
        <a:xfrm>
          <a:off x="0" y="0"/>
          <a:ext cx="0" cy="0"/>
          <a:chOff x="0" y="0"/>
          <a:chExt cx="0" cy="0"/>
        </a:xfrm>
      </p:grpSpPr>
      <p:sp>
        <p:nvSpPr>
          <p:cNvPr id="279" name="Google Shape;279;p95"/>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p95"/>
          <p:cNvSpPr txBox="1"/>
          <p:nvPr>
            <p:ph idx="1" type="body"/>
          </p:nvPr>
        </p:nvSpPr>
        <p:spPr>
          <a:xfrm>
            <a:off x="838201"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44"/>
              </a:spcBef>
              <a:spcAft>
                <a:spcPts val="0"/>
              </a:spcAft>
              <a:buClr>
                <a:schemeClr val="dk1"/>
              </a:buClr>
              <a:buSzPts val="1800"/>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281" name="Google Shape;281;p9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44"/>
              </a:spcBef>
              <a:spcAft>
                <a:spcPts val="0"/>
              </a:spcAft>
              <a:buClr>
                <a:schemeClr val="dk1"/>
              </a:buClr>
              <a:buSzPts val="1800"/>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282" name="Google Shape;282;p95"/>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5" name="Shape 285"/>
        <p:cNvGrpSpPr/>
        <p:nvPr/>
      </p:nvGrpSpPr>
      <p:grpSpPr>
        <a:xfrm>
          <a:off x="0" y="0"/>
          <a:ext cx="0" cy="0"/>
          <a:chOff x="0" y="0"/>
          <a:chExt cx="0" cy="0"/>
        </a:xfrm>
      </p:grpSpPr>
      <p:sp>
        <p:nvSpPr>
          <p:cNvPr id="286" name="Google Shape;286;p96"/>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7" name="Google Shape;287;p9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44"/>
              </a:spcBef>
              <a:spcAft>
                <a:spcPts val="0"/>
              </a:spcAft>
              <a:buClr>
                <a:schemeClr val="dk1"/>
              </a:buClr>
              <a:buSzPts val="2025"/>
              <a:buNone/>
              <a:defRPr b="1" sz="2025"/>
            </a:lvl1pPr>
            <a:lvl2pPr indent="-228600" lvl="1" marL="914400" algn="l">
              <a:lnSpc>
                <a:spcPct val="90000"/>
              </a:lnSpc>
              <a:spcBef>
                <a:spcPts val="422"/>
              </a:spcBef>
              <a:spcAft>
                <a:spcPts val="0"/>
              </a:spcAft>
              <a:buClr>
                <a:schemeClr val="dk1"/>
              </a:buClr>
              <a:buSzPts val="1687"/>
              <a:buNone/>
              <a:defRPr b="1" sz="1687"/>
            </a:lvl2pPr>
            <a:lvl3pPr indent="-228600" lvl="2" marL="1371600" algn="l">
              <a:lnSpc>
                <a:spcPct val="90000"/>
              </a:lnSpc>
              <a:spcBef>
                <a:spcPts val="422"/>
              </a:spcBef>
              <a:spcAft>
                <a:spcPts val="0"/>
              </a:spcAft>
              <a:buClr>
                <a:schemeClr val="dk1"/>
              </a:buClr>
              <a:buSzPts val="1518"/>
              <a:buNone/>
              <a:defRPr b="1" sz="1518"/>
            </a:lvl3pPr>
            <a:lvl4pPr indent="-228600" lvl="3" marL="1828800" algn="l">
              <a:lnSpc>
                <a:spcPct val="90000"/>
              </a:lnSpc>
              <a:spcBef>
                <a:spcPts val="422"/>
              </a:spcBef>
              <a:spcAft>
                <a:spcPts val="0"/>
              </a:spcAft>
              <a:buClr>
                <a:schemeClr val="dk1"/>
              </a:buClr>
              <a:buSzPts val="1350"/>
              <a:buNone/>
              <a:defRPr b="1" sz="1350"/>
            </a:lvl4pPr>
            <a:lvl5pPr indent="-228600" lvl="4" marL="2286000" algn="l">
              <a:lnSpc>
                <a:spcPct val="90000"/>
              </a:lnSpc>
              <a:spcBef>
                <a:spcPts val="422"/>
              </a:spcBef>
              <a:spcAft>
                <a:spcPts val="0"/>
              </a:spcAft>
              <a:buClr>
                <a:schemeClr val="dk1"/>
              </a:buClr>
              <a:buSzPts val="1350"/>
              <a:buNone/>
              <a:defRPr b="1" sz="1350"/>
            </a:lvl5pPr>
            <a:lvl6pPr indent="-228600" lvl="5" marL="2743200" algn="l">
              <a:lnSpc>
                <a:spcPct val="90000"/>
              </a:lnSpc>
              <a:spcBef>
                <a:spcPts val="422"/>
              </a:spcBef>
              <a:spcAft>
                <a:spcPts val="0"/>
              </a:spcAft>
              <a:buClr>
                <a:schemeClr val="dk1"/>
              </a:buClr>
              <a:buSzPts val="1350"/>
              <a:buNone/>
              <a:defRPr b="1" sz="1350"/>
            </a:lvl6pPr>
            <a:lvl7pPr indent="-228600" lvl="6" marL="3200400" algn="l">
              <a:lnSpc>
                <a:spcPct val="90000"/>
              </a:lnSpc>
              <a:spcBef>
                <a:spcPts val="422"/>
              </a:spcBef>
              <a:spcAft>
                <a:spcPts val="0"/>
              </a:spcAft>
              <a:buClr>
                <a:schemeClr val="dk1"/>
              </a:buClr>
              <a:buSzPts val="1350"/>
              <a:buNone/>
              <a:defRPr b="1" sz="1350"/>
            </a:lvl7pPr>
            <a:lvl8pPr indent="-228600" lvl="7" marL="3657600" algn="l">
              <a:lnSpc>
                <a:spcPct val="90000"/>
              </a:lnSpc>
              <a:spcBef>
                <a:spcPts val="422"/>
              </a:spcBef>
              <a:spcAft>
                <a:spcPts val="0"/>
              </a:spcAft>
              <a:buClr>
                <a:schemeClr val="dk1"/>
              </a:buClr>
              <a:buSzPts val="1350"/>
              <a:buNone/>
              <a:defRPr b="1" sz="1350"/>
            </a:lvl8pPr>
            <a:lvl9pPr indent="-228600" lvl="8" marL="4114800" algn="l">
              <a:lnSpc>
                <a:spcPct val="90000"/>
              </a:lnSpc>
              <a:spcBef>
                <a:spcPts val="422"/>
              </a:spcBef>
              <a:spcAft>
                <a:spcPts val="0"/>
              </a:spcAft>
              <a:buClr>
                <a:schemeClr val="dk1"/>
              </a:buClr>
              <a:buSzPts val="1350"/>
              <a:buNone/>
              <a:defRPr b="1" sz="1350"/>
            </a:lvl9pPr>
          </a:lstStyle>
          <a:p/>
        </p:txBody>
      </p:sp>
      <p:sp>
        <p:nvSpPr>
          <p:cNvPr id="288" name="Google Shape;288;p9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44"/>
              </a:spcBef>
              <a:spcAft>
                <a:spcPts val="0"/>
              </a:spcAft>
              <a:buClr>
                <a:schemeClr val="dk1"/>
              </a:buClr>
              <a:buSzPts val="1800"/>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289" name="Google Shape;289;p96"/>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44"/>
              </a:spcBef>
              <a:spcAft>
                <a:spcPts val="0"/>
              </a:spcAft>
              <a:buClr>
                <a:schemeClr val="dk1"/>
              </a:buClr>
              <a:buSzPts val="2025"/>
              <a:buNone/>
              <a:defRPr b="1" sz="2025"/>
            </a:lvl1pPr>
            <a:lvl2pPr indent="-228600" lvl="1" marL="914400" algn="l">
              <a:lnSpc>
                <a:spcPct val="90000"/>
              </a:lnSpc>
              <a:spcBef>
                <a:spcPts val="422"/>
              </a:spcBef>
              <a:spcAft>
                <a:spcPts val="0"/>
              </a:spcAft>
              <a:buClr>
                <a:schemeClr val="dk1"/>
              </a:buClr>
              <a:buSzPts val="1687"/>
              <a:buNone/>
              <a:defRPr b="1" sz="1687"/>
            </a:lvl2pPr>
            <a:lvl3pPr indent="-228600" lvl="2" marL="1371600" algn="l">
              <a:lnSpc>
                <a:spcPct val="90000"/>
              </a:lnSpc>
              <a:spcBef>
                <a:spcPts val="422"/>
              </a:spcBef>
              <a:spcAft>
                <a:spcPts val="0"/>
              </a:spcAft>
              <a:buClr>
                <a:schemeClr val="dk1"/>
              </a:buClr>
              <a:buSzPts val="1518"/>
              <a:buNone/>
              <a:defRPr b="1" sz="1518"/>
            </a:lvl3pPr>
            <a:lvl4pPr indent="-228600" lvl="3" marL="1828800" algn="l">
              <a:lnSpc>
                <a:spcPct val="90000"/>
              </a:lnSpc>
              <a:spcBef>
                <a:spcPts val="422"/>
              </a:spcBef>
              <a:spcAft>
                <a:spcPts val="0"/>
              </a:spcAft>
              <a:buClr>
                <a:schemeClr val="dk1"/>
              </a:buClr>
              <a:buSzPts val="1350"/>
              <a:buNone/>
              <a:defRPr b="1" sz="1350"/>
            </a:lvl4pPr>
            <a:lvl5pPr indent="-228600" lvl="4" marL="2286000" algn="l">
              <a:lnSpc>
                <a:spcPct val="90000"/>
              </a:lnSpc>
              <a:spcBef>
                <a:spcPts val="422"/>
              </a:spcBef>
              <a:spcAft>
                <a:spcPts val="0"/>
              </a:spcAft>
              <a:buClr>
                <a:schemeClr val="dk1"/>
              </a:buClr>
              <a:buSzPts val="1350"/>
              <a:buNone/>
              <a:defRPr b="1" sz="1350"/>
            </a:lvl5pPr>
            <a:lvl6pPr indent="-228600" lvl="5" marL="2743200" algn="l">
              <a:lnSpc>
                <a:spcPct val="90000"/>
              </a:lnSpc>
              <a:spcBef>
                <a:spcPts val="422"/>
              </a:spcBef>
              <a:spcAft>
                <a:spcPts val="0"/>
              </a:spcAft>
              <a:buClr>
                <a:schemeClr val="dk1"/>
              </a:buClr>
              <a:buSzPts val="1350"/>
              <a:buNone/>
              <a:defRPr b="1" sz="1350"/>
            </a:lvl6pPr>
            <a:lvl7pPr indent="-228600" lvl="6" marL="3200400" algn="l">
              <a:lnSpc>
                <a:spcPct val="90000"/>
              </a:lnSpc>
              <a:spcBef>
                <a:spcPts val="422"/>
              </a:spcBef>
              <a:spcAft>
                <a:spcPts val="0"/>
              </a:spcAft>
              <a:buClr>
                <a:schemeClr val="dk1"/>
              </a:buClr>
              <a:buSzPts val="1350"/>
              <a:buNone/>
              <a:defRPr b="1" sz="1350"/>
            </a:lvl7pPr>
            <a:lvl8pPr indent="-228600" lvl="7" marL="3657600" algn="l">
              <a:lnSpc>
                <a:spcPct val="90000"/>
              </a:lnSpc>
              <a:spcBef>
                <a:spcPts val="422"/>
              </a:spcBef>
              <a:spcAft>
                <a:spcPts val="0"/>
              </a:spcAft>
              <a:buClr>
                <a:schemeClr val="dk1"/>
              </a:buClr>
              <a:buSzPts val="1350"/>
              <a:buNone/>
              <a:defRPr b="1" sz="1350"/>
            </a:lvl8pPr>
            <a:lvl9pPr indent="-228600" lvl="8" marL="4114800" algn="l">
              <a:lnSpc>
                <a:spcPct val="90000"/>
              </a:lnSpc>
              <a:spcBef>
                <a:spcPts val="422"/>
              </a:spcBef>
              <a:spcAft>
                <a:spcPts val="0"/>
              </a:spcAft>
              <a:buClr>
                <a:schemeClr val="dk1"/>
              </a:buClr>
              <a:buSzPts val="1350"/>
              <a:buNone/>
              <a:defRPr b="1" sz="1350"/>
            </a:lvl9pPr>
          </a:lstStyle>
          <a:p/>
        </p:txBody>
      </p:sp>
      <p:sp>
        <p:nvSpPr>
          <p:cNvPr id="290" name="Google Shape;290;p96"/>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44"/>
              </a:spcBef>
              <a:spcAft>
                <a:spcPts val="0"/>
              </a:spcAft>
              <a:buClr>
                <a:schemeClr val="dk1"/>
              </a:buClr>
              <a:buSzPts val="1800"/>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291" name="Google Shape;291;p96"/>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4" name="Shape 294"/>
        <p:cNvGrpSpPr/>
        <p:nvPr/>
      </p:nvGrpSpPr>
      <p:grpSpPr>
        <a:xfrm>
          <a:off x="0" y="0"/>
          <a:ext cx="0" cy="0"/>
          <a:chOff x="0" y="0"/>
          <a:chExt cx="0" cy="0"/>
        </a:xfrm>
      </p:grpSpPr>
      <p:sp>
        <p:nvSpPr>
          <p:cNvPr id="295" name="Google Shape;295;p97"/>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97"/>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9" name="Shape 299"/>
        <p:cNvGrpSpPr/>
        <p:nvPr/>
      </p:nvGrpSpPr>
      <p:grpSpPr>
        <a:xfrm>
          <a:off x="0" y="0"/>
          <a:ext cx="0" cy="0"/>
          <a:chOff x="0" y="0"/>
          <a:chExt cx="0" cy="0"/>
        </a:xfrm>
      </p:grpSpPr>
      <p:sp>
        <p:nvSpPr>
          <p:cNvPr id="300" name="Google Shape;300;p98"/>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1_Comparison">
    <p:spTree>
      <p:nvGrpSpPr>
        <p:cNvPr id="35" name="Shape 35"/>
        <p:cNvGrpSpPr/>
        <p:nvPr/>
      </p:nvGrpSpPr>
      <p:grpSpPr>
        <a:xfrm>
          <a:off x="0" y="0"/>
          <a:ext cx="0" cy="0"/>
          <a:chOff x="0" y="0"/>
          <a:chExt cx="0" cy="0"/>
        </a:xfrm>
      </p:grpSpPr>
      <p:sp>
        <p:nvSpPr>
          <p:cNvPr id="36" name="Google Shape;36;p61"/>
          <p:cNvSpPr txBox="1"/>
          <p:nvPr>
            <p:ph idx="1" type="body"/>
          </p:nvPr>
        </p:nvSpPr>
        <p:spPr>
          <a:xfrm>
            <a:off x="839788" y="1514476"/>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579F"/>
              </a:buClr>
              <a:buSzPts val="2400"/>
              <a:buNone/>
              <a:defRPr b="1" sz="2400"/>
            </a:lvl1pPr>
            <a:lvl2pPr indent="-228600" lvl="1" marL="914400" algn="l">
              <a:lnSpc>
                <a:spcPct val="90000"/>
              </a:lnSpc>
              <a:spcBef>
                <a:spcPts val="500"/>
              </a:spcBef>
              <a:spcAft>
                <a:spcPts val="0"/>
              </a:spcAft>
              <a:buClr>
                <a:srgbClr val="2C579F"/>
              </a:buClr>
              <a:buSzPts val="2000"/>
              <a:buNone/>
              <a:defRPr b="1" sz="2000"/>
            </a:lvl2pPr>
            <a:lvl3pPr indent="-228600" lvl="2" marL="1371600" algn="l">
              <a:lnSpc>
                <a:spcPct val="90000"/>
              </a:lnSpc>
              <a:spcBef>
                <a:spcPts val="500"/>
              </a:spcBef>
              <a:spcAft>
                <a:spcPts val="0"/>
              </a:spcAft>
              <a:buClr>
                <a:srgbClr val="2C579F"/>
              </a:buClr>
              <a:buSzPts val="1800"/>
              <a:buNone/>
              <a:defRPr b="1" sz="1800"/>
            </a:lvl3pPr>
            <a:lvl4pPr indent="-228600" lvl="3" marL="1828800" algn="l">
              <a:lnSpc>
                <a:spcPct val="90000"/>
              </a:lnSpc>
              <a:spcBef>
                <a:spcPts val="500"/>
              </a:spcBef>
              <a:spcAft>
                <a:spcPts val="0"/>
              </a:spcAft>
              <a:buClr>
                <a:srgbClr val="2C579F"/>
              </a:buClr>
              <a:buSzPts val="1600"/>
              <a:buNone/>
              <a:defRPr b="1" sz="1600"/>
            </a:lvl4pPr>
            <a:lvl5pPr indent="-228600" lvl="4" marL="2286000" algn="l">
              <a:lnSpc>
                <a:spcPct val="90000"/>
              </a:lnSpc>
              <a:spcBef>
                <a:spcPts val="500"/>
              </a:spcBef>
              <a:spcAft>
                <a:spcPts val="0"/>
              </a:spcAft>
              <a:buClr>
                <a:srgbClr val="2C579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579F"/>
              </a:buClr>
              <a:buSzPts val="1800"/>
              <a:buChar char="•"/>
              <a:defRPr/>
            </a:lvl1pPr>
            <a:lvl2pPr indent="-342900" lvl="1" marL="914400" algn="l">
              <a:lnSpc>
                <a:spcPct val="90000"/>
              </a:lnSpc>
              <a:spcBef>
                <a:spcPts val="500"/>
              </a:spcBef>
              <a:spcAft>
                <a:spcPts val="0"/>
              </a:spcAft>
              <a:buClr>
                <a:srgbClr val="2C579F"/>
              </a:buClr>
              <a:buSzPts val="1800"/>
              <a:buChar char="•"/>
              <a:defRPr/>
            </a:lvl2pPr>
            <a:lvl3pPr indent="-342900" lvl="2" marL="1371600" algn="l">
              <a:lnSpc>
                <a:spcPct val="90000"/>
              </a:lnSpc>
              <a:spcBef>
                <a:spcPts val="500"/>
              </a:spcBef>
              <a:spcAft>
                <a:spcPts val="0"/>
              </a:spcAft>
              <a:buClr>
                <a:srgbClr val="2C579F"/>
              </a:buClr>
              <a:buSzPts val="1800"/>
              <a:buChar char="•"/>
              <a:defRPr/>
            </a:lvl3pPr>
            <a:lvl4pPr indent="-342900" lvl="3" marL="1828800" algn="l">
              <a:lnSpc>
                <a:spcPct val="90000"/>
              </a:lnSpc>
              <a:spcBef>
                <a:spcPts val="500"/>
              </a:spcBef>
              <a:spcAft>
                <a:spcPts val="0"/>
              </a:spcAft>
              <a:buClr>
                <a:srgbClr val="2C579F"/>
              </a:buClr>
              <a:buSzPts val="1800"/>
              <a:buChar char="•"/>
              <a:defRPr/>
            </a:lvl4pPr>
            <a:lvl5pPr indent="-342900" lvl="4" marL="2286000" algn="l">
              <a:lnSpc>
                <a:spcPct val="90000"/>
              </a:lnSpc>
              <a:spcBef>
                <a:spcPts val="500"/>
              </a:spcBef>
              <a:spcAft>
                <a:spcPts val="0"/>
              </a:spcAft>
              <a:buClr>
                <a:srgbClr val="2C579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1"/>
          <p:cNvSpPr txBox="1"/>
          <p:nvPr>
            <p:ph idx="3" type="body"/>
          </p:nvPr>
        </p:nvSpPr>
        <p:spPr>
          <a:xfrm>
            <a:off x="6172200" y="1514476"/>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2C579F"/>
              </a:buClr>
              <a:buSzPts val="2400"/>
              <a:buNone/>
              <a:defRPr b="1" sz="2400"/>
            </a:lvl1pPr>
            <a:lvl2pPr indent="-228600" lvl="1" marL="914400" algn="l">
              <a:lnSpc>
                <a:spcPct val="90000"/>
              </a:lnSpc>
              <a:spcBef>
                <a:spcPts val="500"/>
              </a:spcBef>
              <a:spcAft>
                <a:spcPts val="0"/>
              </a:spcAft>
              <a:buClr>
                <a:srgbClr val="2C579F"/>
              </a:buClr>
              <a:buSzPts val="2000"/>
              <a:buNone/>
              <a:defRPr b="1" sz="2000"/>
            </a:lvl2pPr>
            <a:lvl3pPr indent="-228600" lvl="2" marL="1371600" algn="l">
              <a:lnSpc>
                <a:spcPct val="90000"/>
              </a:lnSpc>
              <a:spcBef>
                <a:spcPts val="500"/>
              </a:spcBef>
              <a:spcAft>
                <a:spcPts val="0"/>
              </a:spcAft>
              <a:buClr>
                <a:srgbClr val="2C579F"/>
              </a:buClr>
              <a:buSzPts val="1800"/>
              <a:buNone/>
              <a:defRPr b="1" sz="1800"/>
            </a:lvl3pPr>
            <a:lvl4pPr indent="-228600" lvl="3" marL="1828800" algn="l">
              <a:lnSpc>
                <a:spcPct val="90000"/>
              </a:lnSpc>
              <a:spcBef>
                <a:spcPts val="500"/>
              </a:spcBef>
              <a:spcAft>
                <a:spcPts val="0"/>
              </a:spcAft>
              <a:buClr>
                <a:srgbClr val="2C579F"/>
              </a:buClr>
              <a:buSzPts val="1600"/>
              <a:buNone/>
              <a:defRPr b="1" sz="1600"/>
            </a:lvl4pPr>
            <a:lvl5pPr indent="-228600" lvl="4" marL="2286000" algn="l">
              <a:lnSpc>
                <a:spcPct val="90000"/>
              </a:lnSpc>
              <a:spcBef>
                <a:spcPts val="500"/>
              </a:spcBef>
              <a:spcAft>
                <a:spcPts val="0"/>
              </a:spcAft>
              <a:buClr>
                <a:srgbClr val="2C579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2C579F"/>
              </a:buClr>
              <a:buSzPts val="1800"/>
              <a:buChar char="•"/>
              <a:defRPr/>
            </a:lvl1pPr>
            <a:lvl2pPr indent="-342900" lvl="1" marL="914400" algn="l">
              <a:lnSpc>
                <a:spcPct val="90000"/>
              </a:lnSpc>
              <a:spcBef>
                <a:spcPts val="500"/>
              </a:spcBef>
              <a:spcAft>
                <a:spcPts val="0"/>
              </a:spcAft>
              <a:buClr>
                <a:srgbClr val="2C579F"/>
              </a:buClr>
              <a:buSzPts val="1800"/>
              <a:buChar char="•"/>
              <a:defRPr/>
            </a:lvl2pPr>
            <a:lvl3pPr indent="-342900" lvl="2" marL="1371600" algn="l">
              <a:lnSpc>
                <a:spcPct val="90000"/>
              </a:lnSpc>
              <a:spcBef>
                <a:spcPts val="500"/>
              </a:spcBef>
              <a:spcAft>
                <a:spcPts val="0"/>
              </a:spcAft>
              <a:buClr>
                <a:srgbClr val="2C579F"/>
              </a:buClr>
              <a:buSzPts val="1800"/>
              <a:buChar char="•"/>
              <a:defRPr/>
            </a:lvl3pPr>
            <a:lvl4pPr indent="-342900" lvl="3" marL="1828800" algn="l">
              <a:lnSpc>
                <a:spcPct val="90000"/>
              </a:lnSpc>
              <a:spcBef>
                <a:spcPts val="500"/>
              </a:spcBef>
              <a:spcAft>
                <a:spcPts val="0"/>
              </a:spcAft>
              <a:buClr>
                <a:srgbClr val="2C579F"/>
              </a:buClr>
              <a:buSzPts val="1800"/>
              <a:buChar char="•"/>
              <a:defRPr/>
            </a:lvl4pPr>
            <a:lvl5pPr indent="-342900" lvl="4" marL="2286000" algn="l">
              <a:lnSpc>
                <a:spcPct val="90000"/>
              </a:lnSpc>
              <a:spcBef>
                <a:spcPts val="500"/>
              </a:spcBef>
              <a:spcAft>
                <a:spcPts val="0"/>
              </a:spcAft>
              <a:buClr>
                <a:srgbClr val="2C579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1"/>
          <p:cNvSpPr txBox="1"/>
          <p:nvPr>
            <p:ph idx="12" type="sldNum"/>
          </p:nvPr>
        </p:nvSpPr>
        <p:spPr>
          <a:xfrm>
            <a:off x="11525424"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1" name="Google Shape;41;p61"/>
          <p:cNvSpPr txBox="1"/>
          <p:nvPr>
            <p:ph type="title"/>
          </p:nvPr>
        </p:nvSpPr>
        <p:spPr>
          <a:xfrm>
            <a:off x="838200" y="408056"/>
            <a:ext cx="10515600" cy="50573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47D46"/>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03" name="Shape 303"/>
        <p:cNvGrpSpPr/>
        <p:nvPr/>
      </p:nvGrpSpPr>
      <p:grpSpPr>
        <a:xfrm>
          <a:off x="0" y="0"/>
          <a:ext cx="0" cy="0"/>
          <a:chOff x="0" y="0"/>
          <a:chExt cx="0" cy="0"/>
        </a:xfrm>
      </p:grpSpPr>
      <p:sp>
        <p:nvSpPr>
          <p:cNvPr id="304" name="Google Shape;304;p99"/>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700"/>
              <a:buFont typeface="Calibri"/>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9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00050" lvl="0" marL="457200" algn="l">
              <a:lnSpc>
                <a:spcPct val="90000"/>
              </a:lnSpc>
              <a:spcBef>
                <a:spcPts val="844"/>
              </a:spcBef>
              <a:spcAft>
                <a:spcPts val="0"/>
              </a:spcAft>
              <a:buClr>
                <a:schemeClr val="dk1"/>
              </a:buClr>
              <a:buSzPts val="2700"/>
              <a:buChar char="•"/>
              <a:defRPr sz="2700"/>
            </a:lvl1pPr>
            <a:lvl2pPr indent="-378587" lvl="1" marL="914400" algn="l">
              <a:lnSpc>
                <a:spcPct val="90000"/>
              </a:lnSpc>
              <a:spcBef>
                <a:spcPts val="422"/>
              </a:spcBef>
              <a:spcAft>
                <a:spcPts val="0"/>
              </a:spcAft>
              <a:buClr>
                <a:schemeClr val="dk1"/>
              </a:buClr>
              <a:buSzPts val="2362"/>
              <a:buChar char="•"/>
              <a:defRPr sz="2362"/>
            </a:lvl2pPr>
            <a:lvl3pPr indent="-357187" lvl="2" marL="1371600" algn="l">
              <a:lnSpc>
                <a:spcPct val="90000"/>
              </a:lnSpc>
              <a:spcBef>
                <a:spcPts val="422"/>
              </a:spcBef>
              <a:spcAft>
                <a:spcPts val="0"/>
              </a:spcAft>
              <a:buClr>
                <a:schemeClr val="dk1"/>
              </a:buClr>
              <a:buSzPts val="2025"/>
              <a:buChar char="•"/>
              <a:defRPr sz="2025"/>
            </a:lvl3pPr>
            <a:lvl4pPr indent="-335724" lvl="3" marL="1828800" algn="l">
              <a:lnSpc>
                <a:spcPct val="90000"/>
              </a:lnSpc>
              <a:spcBef>
                <a:spcPts val="422"/>
              </a:spcBef>
              <a:spcAft>
                <a:spcPts val="0"/>
              </a:spcAft>
              <a:buClr>
                <a:schemeClr val="dk1"/>
              </a:buClr>
              <a:buSzPts val="1687"/>
              <a:buChar char="•"/>
              <a:defRPr sz="1687"/>
            </a:lvl4pPr>
            <a:lvl5pPr indent="-335724" lvl="4" marL="2286000" algn="l">
              <a:lnSpc>
                <a:spcPct val="90000"/>
              </a:lnSpc>
              <a:spcBef>
                <a:spcPts val="422"/>
              </a:spcBef>
              <a:spcAft>
                <a:spcPts val="0"/>
              </a:spcAft>
              <a:buClr>
                <a:schemeClr val="dk1"/>
              </a:buClr>
              <a:buSzPts val="1687"/>
              <a:buChar char="•"/>
              <a:defRPr sz="1687"/>
            </a:lvl5pPr>
            <a:lvl6pPr indent="-335724" lvl="5" marL="2743200" algn="l">
              <a:lnSpc>
                <a:spcPct val="90000"/>
              </a:lnSpc>
              <a:spcBef>
                <a:spcPts val="422"/>
              </a:spcBef>
              <a:spcAft>
                <a:spcPts val="0"/>
              </a:spcAft>
              <a:buClr>
                <a:schemeClr val="dk1"/>
              </a:buClr>
              <a:buSzPts val="1687"/>
              <a:buChar char="•"/>
              <a:defRPr sz="1687"/>
            </a:lvl6pPr>
            <a:lvl7pPr indent="-335724" lvl="6" marL="3200400" algn="l">
              <a:lnSpc>
                <a:spcPct val="90000"/>
              </a:lnSpc>
              <a:spcBef>
                <a:spcPts val="422"/>
              </a:spcBef>
              <a:spcAft>
                <a:spcPts val="0"/>
              </a:spcAft>
              <a:buClr>
                <a:schemeClr val="dk1"/>
              </a:buClr>
              <a:buSzPts val="1687"/>
              <a:buChar char="•"/>
              <a:defRPr sz="1687"/>
            </a:lvl7pPr>
            <a:lvl8pPr indent="-335724" lvl="7" marL="3657600" algn="l">
              <a:lnSpc>
                <a:spcPct val="90000"/>
              </a:lnSpc>
              <a:spcBef>
                <a:spcPts val="422"/>
              </a:spcBef>
              <a:spcAft>
                <a:spcPts val="0"/>
              </a:spcAft>
              <a:buClr>
                <a:schemeClr val="dk1"/>
              </a:buClr>
              <a:buSzPts val="1687"/>
              <a:buChar char="•"/>
              <a:defRPr sz="1687"/>
            </a:lvl8pPr>
            <a:lvl9pPr indent="-335724" lvl="8" marL="4114800" algn="l">
              <a:lnSpc>
                <a:spcPct val="90000"/>
              </a:lnSpc>
              <a:spcBef>
                <a:spcPts val="422"/>
              </a:spcBef>
              <a:spcAft>
                <a:spcPts val="0"/>
              </a:spcAft>
              <a:buClr>
                <a:schemeClr val="dk1"/>
              </a:buClr>
              <a:buSzPts val="1687"/>
              <a:buChar char="•"/>
              <a:defRPr sz="1687"/>
            </a:lvl9pPr>
          </a:lstStyle>
          <a:p/>
        </p:txBody>
      </p:sp>
      <p:sp>
        <p:nvSpPr>
          <p:cNvPr id="306" name="Google Shape;306;p99"/>
          <p:cNvSpPr txBox="1"/>
          <p:nvPr>
            <p:ph idx="2" type="body"/>
          </p:nvPr>
        </p:nvSpPr>
        <p:spPr>
          <a:xfrm>
            <a:off x="839789"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44"/>
              </a:spcBef>
              <a:spcAft>
                <a:spcPts val="0"/>
              </a:spcAft>
              <a:buClr>
                <a:schemeClr val="dk1"/>
              </a:buClr>
              <a:buSzPts val="1350"/>
              <a:buNone/>
              <a:defRPr sz="1350"/>
            </a:lvl1pPr>
            <a:lvl2pPr indent="-228600" lvl="1" marL="914400" algn="l">
              <a:lnSpc>
                <a:spcPct val="90000"/>
              </a:lnSpc>
              <a:spcBef>
                <a:spcPts val="422"/>
              </a:spcBef>
              <a:spcAft>
                <a:spcPts val="0"/>
              </a:spcAft>
              <a:buClr>
                <a:schemeClr val="dk1"/>
              </a:buClr>
              <a:buSzPts val="1181"/>
              <a:buNone/>
              <a:defRPr sz="1181"/>
            </a:lvl2pPr>
            <a:lvl3pPr indent="-228600" lvl="2" marL="1371600" algn="l">
              <a:lnSpc>
                <a:spcPct val="90000"/>
              </a:lnSpc>
              <a:spcBef>
                <a:spcPts val="422"/>
              </a:spcBef>
              <a:spcAft>
                <a:spcPts val="0"/>
              </a:spcAft>
              <a:buClr>
                <a:schemeClr val="dk1"/>
              </a:buClr>
              <a:buSzPts val="1012"/>
              <a:buNone/>
              <a:defRPr sz="1012"/>
            </a:lvl3pPr>
            <a:lvl4pPr indent="-228600" lvl="3" marL="1828800" algn="l">
              <a:lnSpc>
                <a:spcPct val="90000"/>
              </a:lnSpc>
              <a:spcBef>
                <a:spcPts val="422"/>
              </a:spcBef>
              <a:spcAft>
                <a:spcPts val="0"/>
              </a:spcAft>
              <a:buClr>
                <a:schemeClr val="dk1"/>
              </a:buClr>
              <a:buSzPts val="844"/>
              <a:buNone/>
              <a:defRPr sz="843"/>
            </a:lvl4pPr>
            <a:lvl5pPr indent="-228600" lvl="4" marL="2286000" algn="l">
              <a:lnSpc>
                <a:spcPct val="90000"/>
              </a:lnSpc>
              <a:spcBef>
                <a:spcPts val="422"/>
              </a:spcBef>
              <a:spcAft>
                <a:spcPts val="0"/>
              </a:spcAft>
              <a:buClr>
                <a:schemeClr val="dk1"/>
              </a:buClr>
              <a:buSzPts val="844"/>
              <a:buNone/>
              <a:defRPr sz="843"/>
            </a:lvl5pPr>
            <a:lvl6pPr indent="-228600" lvl="5" marL="2743200" algn="l">
              <a:lnSpc>
                <a:spcPct val="90000"/>
              </a:lnSpc>
              <a:spcBef>
                <a:spcPts val="422"/>
              </a:spcBef>
              <a:spcAft>
                <a:spcPts val="0"/>
              </a:spcAft>
              <a:buClr>
                <a:schemeClr val="dk1"/>
              </a:buClr>
              <a:buSzPts val="844"/>
              <a:buNone/>
              <a:defRPr sz="843"/>
            </a:lvl6pPr>
            <a:lvl7pPr indent="-228600" lvl="6" marL="3200400" algn="l">
              <a:lnSpc>
                <a:spcPct val="90000"/>
              </a:lnSpc>
              <a:spcBef>
                <a:spcPts val="422"/>
              </a:spcBef>
              <a:spcAft>
                <a:spcPts val="0"/>
              </a:spcAft>
              <a:buClr>
                <a:schemeClr val="dk1"/>
              </a:buClr>
              <a:buSzPts val="844"/>
              <a:buNone/>
              <a:defRPr sz="843"/>
            </a:lvl7pPr>
            <a:lvl8pPr indent="-228600" lvl="7" marL="3657600" algn="l">
              <a:lnSpc>
                <a:spcPct val="90000"/>
              </a:lnSpc>
              <a:spcBef>
                <a:spcPts val="422"/>
              </a:spcBef>
              <a:spcAft>
                <a:spcPts val="0"/>
              </a:spcAft>
              <a:buClr>
                <a:schemeClr val="dk1"/>
              </a:buClr>
              <a:buSzPts val="844"/>
              <a:buNone/>
              <a:defRPr sz="843"/>
            </a:lvl8pPr>
            <a:lvl9pPr indent="-228600" lvl="8" marL="4114800" algn="l">
              <a:lnSpc>
                <a:spcPct val="90000"/>
              </a:lnSpc>
              <a:spcBef>
                <a:spcPts val="422"/>
              </a:spcBef>
              <a:spcAft>
                <a:spcPts val="0"/>
              </a:spcAft>
              <a:buClr>
                <a:schemeClr val="dk1"/>
              </a:buClr>
              <a:buSzPts val="844"/>
              <a:buNone/>
              <a:defRPr sz="843"/>
            </a:lvl9pPr>
          </a:lstStyle>
          <a:p/>
        </p:txBody>
      </p:sp>
      <p:sp>
        <p:nvSpPr>
          <p:cNvPr id="307" name="Google Shape;307;p99"/>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0" name="Shape 310"/>
        <p:cNvGrpSpPr/>
        <p:nvPr/>
      </p:nvGrpSpPr>
      <p:grpSpPr>
        <a:xfrm>
          <a:off x="0" y="0"/>
          <a:ext cx="0" cy="0"/>
          <a:chOff x="0" y="0"/>
          <a:chExt cx="0" cy="0"/>
        </a:xfrm>
      </p:grpSpPr>
      <p:sp>
        <p:nvSpPr>
          <p:cNvPr id="311" name="Google Shape;311;p100"/>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700"/>
              <a:buFont typeface="Calibri"/>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 name="Google Shape;312;p100"/>
          <p:cNvSpPr/>
          <p:nvPr>
            <p:ph idx="2" type="pic"/>
          </p:nvPr>
        </p:nvSpPr>
        <p:spPr>
          <a:xfrm>
            <a:off x="5183188" y="987425"/>
            <a:ext cx="6172200" cy="4873625"/>
          </a:xfrm>
          <a:prstGeom prst="rect">
            <a:avLst/>
          </a:prstGeom>
          <a:noFill/>
          <a:ln>
            <a:noFill/>
          </a:ln>
        </p:spPr>
      </p:sp>
      <p:sp>
        <p:nvSpPr>
          <p:cNvPr id="313" name="Google Shape;313;p100"/>
          <p:cNvSpPr txBox="1"/>
          <p:nvPr>
            <p:ph idx="1" type="body"/>
          </p:nvPr>
        </p:nvSpPr>
        <p:spPr>
          <a:xfrm>
            <a:off x="839789"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44"/>
              </a:spcBef>
              <a:spcAft>
                <a:spcPts val="0"/>
              </a:spcAft>
              <a:buClr>
                <a:schemeClr val="dk1"/>
              </a:buClr>
              <a:buSzPts val="1350"/>
              <a:buNone/>
              <a:defRPr sz="1350"/>
            </a:lvl1pPr>
            <a:lvl2pPr indent="-228600" lvl="1" marL="914400" algn="l">
              <a:lnSpc>
                <a:spcPct val="90000"/>
              </a:lnSpc>
              <a:spcBef>
                <a:spcPts val="422"/>
              </a:spcBef>
              <a:spcAft>
                <a:spcPts val="0"/>
              </a:spcAft>
              <a:buClr>
                <a:schemeClr val="dk1"/>
              </a:buClr>
              <a:buSzPts val="1181"/>
              <a:buNone/>
              <a:defRPr sz="1181"/>
            </a:lvl2pPr>
            <a:lvl3pPr indent="-228600" lvl="2" marL="1371600" algn="l">
              <a:lnSpc>
                <a:spcPct val="90000"/>
              </a:lnSpc>
              <a:spcBef>
                <a:spcPts val="422"/>
              </a:spcBef>
              <a:spcAft>
                <a:spcPts val="0"/>
              </a:spcAft>
              <a:buClr>
                <a:schemeClr val="dk1"/>
              </a:buClr>
              <a:buSzPts val="1012"/>
              <a:buNone/>
              <a:defRPr sz="1012"/>
            </a:lvl3pPr>
            <a:lvl4pPr indent="-228600" lvl="3" marL="1828800" algn="l">
              <a:lnSpc>
                <a:spcPct val="90000"/>
              </a:lnSpc>
              <a:spcBef>
                <a:spcPts val="422"/>
              </a:spcBef>
              <a:spcAft>
                <a:spcPts val="0"/>
              </a:spcAft>
              <a:buClr>
                <a:schemeClr val="dk1"/>
              </a:buClr>
              <a:buSzPts val="844"/>
              <a:buNone/>
              <a:defRPr sz="843"/>
            </a:lvl4pPr>
            <a:lvl5pPr indent="-228600" lvl="4" marL="2286000" algn="l">
              <a:lnSpc>
                <a:spcPct val="90000"/>
              </a:lnSpc>
              <a:spcBef>
                <a:spcPts val="422"/>
              </a:spcBef>
              <a:spcAft>
                <a:spcPts val="0"/>
              </a:spcAft>
              <a:buClr>
                <a:schemeClr val="dk1"/>
              </a:buClr>
              <a:buSzPts val="844"/>
              <a:buNone/>
              <a:defRPr sz="843"/>
            </a:lvl5pPr>
            <a:lvl6pPr indent="-228600" lvl="5" marL="2743200" algn="l">
              <a:lnSpc>
                <a:spcPct val="90000"/>
              </a:lnSpc>
              <a:spcBef>
                <a:spcPts val="422"/>
              </a:spcBef>
              <a:spcAft>
                <a:spcPts val="0"/>
              </a:spcAft>
              <a:buClr>
                <a:schemeClr val="dk1"/>
              </a:buClr>
              <a:buSzPts val="844"/>
              <a:buNone/>
              <a:defRPr sz="843"/>
            </a:lvl6pPr>
            <a:lvl7pPr indent="-228600" lvl="6" marL="3200400" algn="l">
              <a:lnSpc>
                <a:spcPct val="90000"/>
              </a:lnSpc>
              <a:spcBef>
                <a:spcPts val="422"/>
              </a:spcBef>
              <a:spcAft>
                <a:spcPts val="0"/>
              </a:spcAft>
              <a:buClr>
                <a:schemeClr val="dk1"/>
              </a:buClr>
              <a:buSzPts val="844"/>
              <a:buNone/>
              <a:defRPr sz="843"/>
            </a:lvl7pPr>
            <a:lvl8pPr indent="-228600" lvl="7" marL="3657600" algn="l">
              <a:lnSpc>
                <a:spcPct val="90000"/>
              </a:lnSpc>
              <a:spcBef>
                <a:spcPts val="422"/>
              </a:spcBef>
              <a:spcAft>
                <a:spcPts val="0"/>
              </a:spcAft>
              <a:buClr>
                <a:schemeClr val="dk1"/>
              </a:buClr>
              <a:buSzPts val="844"/>
              <a:buNone/>
              <a:defRPr sz="843"/>
            </a:lvl8pPr>
            <a:lvl9pPr indent="-228600" lvl="8" marL="4114800" algn="l">
              <a:lnSpc>
                <a:spcPct val="90000"/>
              </a:lnSpc>
              <a:spcBef>
                <a:spcPts val="422"/>
              </a:spcBef>
              <a:spcAft>
                <a:spcPts val="0"/>
              </a:spcAft>
              <a:buClr>
                <a:schemeClr val="dk1"/>
              </a:buClr>
              <a:buSzPts val="844"/>
              <a:buNone/>
              <a:defRPr sz="843"/>
            </a:lvl9pPr>
          </a:lstStyle>
          <a:p/>
        </p:txBody>
      </p:sp>
      <p:sp>
        <p:nvSpPr>
          <p:cNvPr id="314" name="Google Shape;314;p100"/>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7" name="Shape 317"/>
        <p:cNvGrpSpPr/>
        <p:nvPr/>
      </p:nvGrpSpPr>
      <p:grpSpPr>
        <a:xfrm>
          <a:off x="0" y="0"/>
          <a:ext cx="0" cy="0"/>
          <a:chOff x="0" y="0"/>
          <a:chExt cx="0" cy="0"/>
        </a:xfrm>
      </p:grpSpPr>
      <p:sp>
        <p:nvSpPr>
          <p:cNvPr id="318" name="Google Shape;318;p10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 name="Google Shape;319;p10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44"/>
              </a:spcBef>
              <a:spcAft>
                <a:spcPts val="0"/>
              </a:spcAft>
              <a:buClr>
                <a:schemeClr val="dk1"/>
              </a:buClr>
              <a:buSzPts val="1800"/>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320" name="Google Shape;320;p101"/>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3" name="Shape 323"/>
        <p:cNvGrpSpPr/>
        <p:nvPr/>
      </p:nvGrpSpPr>
      <p:grpSpPr>
        <a:xfrm>
          <a:off x="0" y="0"/>
          <a:ext cx="0" cy="0"/>
          <a:chOff x="0" y="0"/>
          <a:chExt cx="0" cy="0"/>
        </a:xfrm>
      </p:grpSpPr>
      <p:sp>
        <p:nvSpPr>
          <p:cNvPr id="324" name="Google Shape;324;p10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10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44"/>
              </a:spcBef>
              <a:spcAft>
                <a:spcPts val="0"/>
              </a:spcAft>
              <a:buClr>
                <a:schemeClr val="dk1"/>
              </a:buClr>
              <a:buSzPts val="1800"/>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326" name="Google Shape;326;p102"/>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showMasterSp="0">
  <p:cSld name="1_Two Content">
    <p:bg>
      <p:bgPr>
        <a:solidFill>
          <a:schemeClr val="lt1"/>
        </a:solidFill>
      </p:bgPr>
    </p:bg>
    <p:spTree>
      <p:nvGrpSpPr>
        <p:cNvPr id="329" name="Shape 329"/>
        <p:cNvGrpSpPr/>
        <p:nvPr/>
      </p:nvGrpSpPr>
      <p:grpSpPr>
        <a:xfrm>
          <a:off x="0" y="0"/>
          <a:ext cx="0" cy="0"/>
          <a:chOff x="0" y="0"/>
          <a:chExt cx="0" cy="0"/>
        </a:xfrm>
      </p:grpSpPr>
      <p:sp>
        <p:nvSpPr>
          <p:cNvPr id="330" name="Google Shape;330;p103"/>
          <p:cNvSpPr/>
          <p:nvPr/>
        </p:nvSpPr>
        <p:spPr>
          <a:xfrm>
            <a:off x="0" y="1591055"/>
            <a:ext cx="12192000" cy="5267325"/>
          </a:xfrm>
          <a:custGeom>
            <a:rect b="b" l="l" r="r" t="t"/>
            <a:pathLst>
              <a:path extrusionOk="0" h="5267325" w="12192000">
                <a:moveTo>
                  <a:pt x="0" y="5266943"/>
                </a:moveTo>
                <a:lnTo>
                  <a:pt x="12192000" y="5266943"/>
                </a:lnTo>
                <a:lnTo>
                  <a:pt x="12192000" y="0"/>
                </a:lnTo>
                <a:lnTo>
                  <a:pt x="0" y="0"/>
                </a:lnTo>
                <a:lnTo>
                  <a:pt x="0" y="5266943"/>
                </a:lnTo>
                <a:close/>
              </a:path>
            </a:pathLst>
          </a:custGeom>
          <a:solidFill>
            <a:srgbClr val="00385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03"/>
          <p:cNvSpPr/>
          <p:nvPr/>
        </p:nvSpPr>
        <p:spPr>
          <a:xfrm>
            <a:off x="0" y="0"/>
            <a:ext cx="12192000" cy="1591310"/>
          </a:xfrm>
          <a:custGeom>
            <a:rect b="b" l="l" r="r" t="t"/>
            <a:pathLst>
              <a:path extrusionOk="0" h="1591310" w="12192000">
                <a:moveTo>
                  <a:pt x="12192000" y="0"/>
                </a:moveTo>
                <a:lnTo>
                  <a:pt x="0" y="0"/>
                </a:lnTo>
                <a:lnTo>
                  <a:pt x="0" y="1591055"/>
                </a:lnTo>
                <a:lnTo>
                  <a:pt x="12192000" y="1591055"/>
                </a:lnTo>
                <a:lnTo>
                  <a:pt x="121920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03"/>
          <p:cNvSpPr/>
          <p:nvPr/>
        </p:nvSpPr>
        <p:spPr>
          <a:xfrm>
            <a:off x="11317985" y="-761"/>
            <a:ext cx="871855" cy="871855"/>
          </a:xfrm>
          <a:custGeom>
            <a:rect b="b" l="l" r="r" t="t"/>
            <a:pathLst>
              <a:path extrusionOk="0" h="871855" w="871854">
                <a:moveTo>
                  <a:pt x="871728" y="0"/>
                </a:moveTo>
                <a:lnTo>
                  <a:pt x="0" y="0"/>
                </a:lnTo>
                <a:lnTo>
                  <a:pt x="5012" y="47772"/>
                </a:lnTo>
                <a:lnTo>
                  <a:pt x="12337" y="94804"/>
                </a:lnTo>
                <a:lnTo>
                  <a:pt x="21917" y="141036"/>
                </a:lnTo>
                <a:lnTo>
                  <a:pt x="33693" y="186410"/>
                </a:lnTo>
                <a:lnTo>
                  <a:pt x="47608" y="230868"/>
                </a:lnTo>
                <a:lnTo>
                  <a:pt x="63603" y="274352"/>
                </a:lnTo>
                <a:lnTo>
                  <a:pt x="81620" y="316804"/>
                </a:lnTo>
                <a:lnTo>
                  <a:pt x="101600" y="358165"/>
                </a:lnTo>
                <a:lnTo>
                  <a:pt x="123486" y="398377"/>
                </a:lnTo>
                <a:lnTo>
                  <a:pt x="147220" y="437382"/>
                </a:lnTo>
                <a:lnTo>
                  <a:pt x="172742" y="475122"/>
                </a:lnTo>
                <a:lnTo>
                  <a:pt x="199995" y="511538"/>
                </a:lnTo>
                <a:lnTo>
                  <a:pt x="228922" y="546573"/>
                </a:lnTo>
                <a:lnTo>
                  <a:pt x="259462" y="580168"/>
                </a:lnTo>
                <a:lnTo>
                  <a:pt x="291559" y="612265"/>
                </a:lnTo>
                <a:lnTo>
                  <a:pt x="325154" y="642805"/>
                </a:lnTo>
                <a:lnTo>
                  <a:pt x="360189" y="671732"/>
                </a:lnTo>
                <a:lnTo>
                  <a:pt x="396605" y="698985"/>
                </a:lnTo>
                <a:lnTo>
                  <a:pt x="434345" y="724507"/>
                </a:lnTo>
                <a:lnTo>
                  <a:pt x="473350" y="748241"/>
                </a:lnTo>
                <a:lnTo>
                  <a:pt x="513562" y="770127"/>
                </a:lnTo>
                <a:lnTo>
                  <a:pt x="554923" y="790107"/>
                </a:lnTo>
                <a:lnTo>
                  <a:pt x="597375" y="808124"/>
                </a:lnTo>
                <a:lnTo>
                  <a:pt x="640859" y="824119"/>
                </a:lnTo>
                <a:lnTo>
                  <a:pt x="685317" y="838034"/>
                </a:lnTo>
                <a:lnTo>
                  <a:pt x="730691" y="849810"/>
                </a:lnTo>
                <a:lnTo>
                  <a:pt x="776923" y="859390"/>
                </a:lnTo>
                <a:lnTo>
                  <a:pt x="823955" y="866715"/>
                </a:lnTo>
                <a:lnTo>
                  <a:pt x="871728" y="871727"/>
                </a:lnTo>
                <a:lnTo>
                  <a:pt x="871728" y="0"/>
                </a:lnTo>
                <a:close/>
              </a:path>
            </a:pathLst>
          </a:custGeom>
          <a:solidFill>
            <a:srgbClr val="ECEC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103"/>
          <p:cNvSpPr/>
          <p:nvPr/>
        </p:nvSpPr>
        <p:spPr>
          <a:xfrm>
            <a:off x="1010411" y="3195827"/>
            <a:ext cx="4906010" cy="2865120"/>
          </a:xfrm>
          <a:custGeom>
            <a:rect b="b" l="l" r="r" t="t"/>
            <a:pathLst>
              <a:path extrusionOk="0" h="2865120" w="4906010">
                <a:moveTo>
                  <a:pt x="4905756" y="0"/>
                </a:moveTo>
                <a:lnTo>
                  <a:pt x="0" y="0"/>
                </a:lnTo>
                <a:lnTo>
                  <a:pt x="0" y="2696819"/>
                </a:lnTo>
                <a:lnTo>
                  <a:pt x="6011" y="2741561"/>
                </a:lnTo>
                <a:lnTo>
                  <a:pt x="22977" y="2781764"/>
                </a:lnTo>
                <a:lnTo>
                  <a:pt x="49293" y="2815826"/>
                </a:lnTo>
                <a:lnTo>
                  <a:pt x="83355" y="2842142"/>
                </a:lnTo>
                <a:lnTo>
                  <a:pt x="123558" y="2859108"/>
                </a:lnTo>
                <a:lnTo>
                  <a:pt x="168300" y="2865120"/>
                </a:lnTo>
                <a:lnTo>
                  <a:pt x="4737481" y="2865120"/>
                </a:lnTo>
                <a:lnTo>
                  <a:pt x="4782224" y="2859108"/>
                </a:lnTo>
                <a:lnTo>
                  <a:pt x="4822425" y="2842142"/>
                </a:lnTo>
                <a:lnTo>
                  <a:pt x="4856480" y="2815826"/>
                </a:lnTo>
                <a:lnTo>
                  <a:pt x="4882787" y="2781764"/>
                </a:lnTo>
                <a:lnTo>
                  <a:pt x="4899747" y="2741561"/>
                </a:lnTo>
                <a:lnTo>
                  <a:pt x="4905756" y="2696819"/>
                </a:lnTo>
                <a:lnTo>
                  <a:pt x="4905756"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103"/>
          <p:cNvSpPr/>
          <p:nvPr/>
        </p:nvSpPr>
        <p:spPr>
          <a:xfrm>
            <a:off x="1010411" y="2346960"/>
            <a:ext cx="4906010" cy="696595"/>
          </a:xfrm>
          <a:custGeom>
            <a:rect b="b" l="l" r="r" t="t"/>
            <a:pathLst>
              <a:path extrusionOk="0" h="696594" w="4906010">
                <a:moveTo>
                  <a:pt x="4789678" y="0"/>
                </a:moveTo>
                <a:lnTo>
                  <a:pt x="116078" y="0"/>
                </a:lnTo>
                <a:lnTo>
                  <a:pt x="70894" y="9118"/>
                </a:lnTo>
                <a:lnTo>
                  <a:pt x="33997" y="33988"/>
                </a:lnTo>
                <a:lnTo>
                  <a:pt x="9121" y="70883"/>
                </a:lnTo>
                <a:lnTo>
                  <a:pt x="0" y="116077"/>
                </a:lnTo>
                <a:lnTo>
                  <a:pt x="0" y="696467"/>
                </a:lnTo>
                <a:lnTo>
                  <a:pt x="4905756" y="696467"/>
                </a:lnTo>
                <a:lnTo>
                  <a:pt x="4905756" y="116077"/>
                </a:lnTo>
                <a:lnTo>
                  <a:pt x="4896637" y="70883"/>
                </a:lnTo>
                <a:lnTo>
                  <a:pt x="4871767" y="33988"/>
                </a:lnTo>
                <a:lnTo>
                  <a:pt x="4834872" y="9118"/>
                </a:lnTo>
                <a:lnTo>
                  <a:pt x="4789678" y="0"/>
                </a:lnTo>
                <a:close/>
              </a:path>
            </a:pathLst>
          </a:custGeom>
          <a:solidFill>
            <a:srgbClr val="006FA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03"/>
          <p:cNvSpPr/>
          <p:nvPr/>
        </p:nvSpPr>
        <p:spPr>
          <a:xfrm>
            <a:off x="6303264" y="3195827"/>
            <a:ext cx="4907280" cy="2865120"/>
          </a:xfrm>
          <a:custGeom>
            <a:rect b="b" l="l" r="r" t="t"/>
            <a:pathLst>
              <a:path extrusionOk="0" h="2865120" w="4907280">
                <a:moveTo>
                  <a:pt x="4907280" y="0"/>
                </a:moveTo>
                <a:lnTo>
                  <a:pt x="0" y="0"/>
                </a:lnTo>
                <a:lnTo>
                  <a:pt x="0" y="2696819"/>
                </a:lnTo>
                <a:lnTo>
                  <a:pt x="6008" y="2741561"/>
                </a:lnTo>
                <a:lnTo>
                  <a:pt x="22968" y="2781764"/>
                </a:lnTo>
                <a:lnTo>
                  <a:pt x="49275" y="2815826"/>
                </a:lnTo>
                <a:lnTo>
                  <a:pt x="83330" y="2842142"/>
                </a:lnTo>
                <a:lnTo>
                  <a:pt x="123531" y="2859108"/>
                </a:lnTo>
                <a:lnTo>
                  <a:pt x="168275" y="2865120"/>
                </a:lnTo>
                <a:lnTo>
                  <a:pt x="4739005" y="2865120"/>
                </a:lnTo>
                <a:lnTo>
                  <a:pt x="4783748" y="2859108"/>
                </a:lnTo>
                <a:lnTo>
                  <a:pt x="4823949" y="2842142"/>
                </a:lnTo>
                <a:lnTo>
                  <a:pt x="4858004" y="2815826"/>
                </a:lnTo>
                <a:lnTo>
                  <a:pt x="4884311" y="2781764"/>
                </a:lnTo>
                <a:lnTo>
                  <a:pt x="4901271" y="2741561"/>
                </a:lnTo>
                <a:lnTo>
                  <a:pt x="4907280" y="2696819"/>
                </a:lnTo>
                <a:lnTo>
                  <a:pt x="4907280"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103"/>
          <p:cNvSpPr/>
          <p:nvPr/>
        </p:nvSpPr>
        <p:spPr>
          <a:xfrm>
            <a:off x="6303264" y="2346960"/>
            <a:ext cx="4907280" cy="696595"/>
          </a:xfrm>
          <a:custGeom>
            <a:rect b="b" l="l" r="r" t="t"/>
            <a:pathLst>
              <a:path extrusionOk="0" h="696594" w="4907280">
                <a:moveTo>
                  <a:pt x="4791202" y="0"/>
                </a:moveTo>
                <a:lnTo>
                  <a:pt x="116077" y="0"/>
                </a:lnTo>
                <a:lnTo>
                  <a:pt x="70883" y="9118"/>
                </a:lnTo>
                <a:lnTo>
                  <a:pt x="33988" y="33988"/>
                </a:lnTo>
                <a:lnTo>
                  <a:pt x="9118" y="70883"/>
                </a:lnTo>
                <a:lnTo>
                  <a:pt x="0" y="116077"/>
                </a:lnTo>
                <a:lnTo>
                  <a:pt x="0" y="696467"/>
                </a:lnTo>
                <a:lnTo>
                  <a:pt x="4907280" y="696467"/>
                </a:lnTo>
                <a:lnTo>
                  <a:pt x="4907280" y="116077"/>
                </a:lnTo>
                <a:lnTo>
                  <a:pt x="4898161" y="70883"/>
                </a:lnTo>
                <a:lnTo>
                  <a:pt x="4873291" y="33988"/>
                </a:lnTo>
                <a:lnTo>
                  <a:pt x="4836396" y="9118"/>
                </a:lnTo>
                <a:lnTo>
                  <a:pt x="4791202" y="0"/>
                </a:lnTo>
                <a:close/>
              </a:path>
            </a:pathLst>
          </a:custGeom>
          <a:solidFill>
            <a:srgbClr val="0053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03"/>
          <p:cNvSpPr/>
          <p:nvPr/>
        </p:nvSpPr>
        <p:spPr>
          <a:xfrm>
            <a:off x="32765" y="1738121"/>
            <a:ext cx="12159615" cy="0"/>
          </a:xfrm>
          <a:custGeom>
            <a:rect b="b" l="l" r="r" t="t"/>
            <a:pathLst>
              <a:path extrusionOk="0" h="120000" w="12159615">
                <a:moveTo>
                  <a:pt x="12159488" y="0"/>
                </a:moveTo>
                <a:lnTo>
                  <a:pt x="0" y="0"/>
                </a:lnTo>
              </a:path>
            </a:pathLst>
          </a:custGeom>
          <a:noFill/>
          <a:ln cap="flat" cmpd="sng" w="38100">
            <a:solidFill>
              <a:srgbClr val="FFFFFF"/>
            </a:solidFill>
            <a:prstDash val="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03"/>
          <p:cNvSpPr txBox="1"/>
          <p:nvPr>
            <p:ph type="title"/>
          </p:nvPr>
        </p:nvSpPr>
        <p:spPr>
          <a:xfrm>
            <a:off x="838200" y="365126"/>
            <a:ext cx="10515600" cy="1325563"/>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rgbClr val="005380"/>
              </a:buClr>
              <a:buSzPts val="6000"/>
              <a:buFont typeface="Arial"/>
              <a:buNone/>
              <a:defRPr b="0" i="0" sz="6000">
                <a:solidFill>
                  <a:srgbClr val="00538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9" name="Google Shape;339;p103"/>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378587" lvl="0" marL="457200" algn="l">
              <a:lnSpc>
                <a:spcPct val="90000"/>
              </a:lnSpc>
              <a:spcBef>
                <a:spcPts val="844"/>
              </a:spcBef>
              <a:spcAft>
                <a:spcPts val="0"/>
              </a:spcAft>
              <a:buClr>
                <a:schemeClr val="dk1"/>
              </a:buClr>
              <a:buSzPts val="2362"/>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340" name="Google Shape;340;p103"/>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378587" lvl="0" marL="457200" algn="l">
              <a:lnSpc>
                <a:spcPct val="90000"/>
              </a:lnSpc>
              <a:spcBef>
                <a:spcPts val="844"/>
              </a:spcBef>
              <a:spcAft>
                <a:spcPts val="0"/>
              </a:spcAft>
              <a:buClr>
                <a:schemeClr val="dk1"/>
              </a:buClr>
              <a:buSzPts val="2362"/>
              <a:buChar char="•"/>
              <a:defRPr/>
            </a:lvl1pPr>
            <a:lvl2pPr indent="-342900" lvl="1" marL="914400" algn="l">
              <a:lnSpc>
                <a:spcPct val="90000"/>
              </a:lnSpc>
              <a:spcBef>
                <a:spcPts val="422"/>
              </a:spcBef>
              <a:spcAft>
                <a:spcPts val="0"/>
              </a:spcAft>
              <a:buClr>
                <a:schemeClr val="dk1"/>
              </a:buClr>
              <a:buSzPts val="1800"/>
              <a:buChar char="•"/>
              <a:defRPr/>
            </a:lvl2pPr>
            <a:lvl3pPr indent="-342900" lvl="2" marL="1371600" algn="l">
              <a:lnSpc>
                <a:spcPct val="90000"/>
              </a:lnSpc>
              <a:spcBef>
                <a:spcPts val="422"/>
              </a:spcBef>
              <a:spcAft>
                <a:spcPts val="0"/>
              </a:spcAft>
              <a:buClr>
                <a:schemeClr val="dk1"/>
              </a:buClr>
              <a:buSzPts val="1800"/>
              <a:buChar char="•"/>
              <a:defRPr/>
            </a:lvl3pPr>
            <a:lvl4pPr indent="-342900" lvl="3" marL="1828800" algn="l">
              <a:lnSpc>
                <a:spcPct val="90000"/>
              </a:lnSpc>
              <a:spcBef>
                <a:spcPts val="422"/>
              </a:spcBef>
              <a:spcAft>
                <a:spcPts val="0"/>
              </a:spcAft>
              <a:buClr>
                <a:schemeClr val="dk1"/>
              </a:buClr>
              <a:buSzPts val="1800"/>
              <a:buChar char="•"/>
              <a:defRPr/>
            </a:lvl4pPr>
            <a:lvl5pPr indent="-342900" lvl="4" marL="2286000" algn="l">
              <a:lnSpc>
                <a:spcPct val="90000"/>
              </a:lnSpc>
              <a:spcBef>
                <a:spcPts val="422"/>
              </a:spcBef>
              <a:spcAft>
                <a:spcPts val="0"/>
              </a:spcAft>
              <a:buClr>
                <a:schemeClr val="dk1"/>
              </a:buClr>
              <a:buSzPts val="1800"/>
              <a:buChar char="•"/>
              <a:defRPr/>
            </a:lvl5pPr>
            <a:lvl6pPr indent="-342900" lvl="5" marL="2743200" algn="l">
              <a:lnSpc>
                <a:spcPct val="90000"/>
              </a:lnSpc>
              <a:spcBef>
                <a:spcPts val="422"/>
              </a:spcBef>
              <a:spcAft>
                <a:spcPts val="0"/>
              </a:spcAft>
              <a:buClr>
                <a:schemeClr val="dk1"/>
              </a:buClr>
              <a:buSzPts val="1800"/>
              <a:buChar char="•"/>
              <a:defRPr/>
            </a:lvl6pPr>
            <a:lvl7pPr indent="-342900" lvl="6" marL="3200400" algn="l">
              <a:lnSpc>
                <a:spcPct val="90000"/>
              </a:lnSpc>
              <a:spcBef>
                <a:spcPts val="422"/>
              </a:spcBef>
              <a:spcAft>
                <a:spcPts val="0"/>
              </a:spcAft>
              <a:buClr>
                <a:schemeClr val="dk1"/>
              </a:buClr>
              <a:buSzPts val="1800"/>
              <a:buChar char="•"/>
              <a:defRPr/>
            </a:lvl7pPr>
            <a:lvl8pPr indent="-342900" lvl="7" marL="3657600" algn="l">
              <a:lnSpc>
                <a:spcPct val="90000"/>
              </a:lnSpc>
              <a:spcBef>
                <a:spcPts val="422"/>
              </a:spcBef>
              <a:spcAft>
                <a:spcPts val="0"/>
              </a:spcAft>
              <a:buClr>
                <a:schemeClr val="dk1"/>
              </a:buClr>
              <a:buSzPts val="1800"/>
              <a:buChar char="•"/>
              <a:defRPr/>
            </a:lvl8pPr>
            <a:lvl9pPr indent="-342900" lvl="8" marL="4114800" algn="l">
              <a:lnSpc>
                <a:spcPct val="90000"/>
              </a:lnSpc>
              <a:spcBef>
                <a:spcPts val="422"/>
              </a:spcBef>
              <a:spcAft>
                <a:spcPts val="0"/>
              </a:spcAft>
              <a:buClr>
                <a:schemeClr val="dk1"/>
              </a:buClr>
              <a:buSzPts val="1800"/>
              <a:buChar char="•"/>
              <a:defRPr/>
            </a:lvl9pPr>
          </a:lstStyle>
          <a:p/>
        </p:txBody>
      </p:sp>
      <p:sp>
        <p:nvSpPr>
          <p:cNvPr id="341" name="Google Shape;341;p103"/>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103"/>
          <p:cNvSpPr txBox="1"/>
          <p:nvPr>
            <p:ph idx="10" type="dt"/>
          </p:nvPr>
        </p:nvSpPr>
        <p:spPr>
          <a:xfrm>
            <a:off x="838201" y="6356350"/>
            <a:ext cx="2743200"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103"/>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012">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2"/>
          <p:cNvSpPr/>
          <p:nvPr/>
        </p:nvSpPr>
        <p:spPr>
          <a:xfrm>
            <a:off x="665853" y="1533525"/>
            <a:ext cx="10917063" cy="3790950"/>
          </a:xfrm>
          <a:prstGeom prst="rect">
            <a:avLst/>
          </a:prstGeom>
          <a:solidFill>
            <a:schemeClr val="lt1"/>
          </a:solidFill>
          <a:ln cap="flat" cmpd="sng" w="12700">
            <a:solidFill>
              <a:srgbClr val="E9F0EE"/>
            </a:solidFill>
            <a:prstDash val="solid"/>
            <a:miter lim="800000"/>
            <a:headEnd len="sm" w="sm" type="none"/>
            <a:tailEnd len="sm" w="sm" type="none"/>
          </a:ln>
          <a:effectLst>
            <a:outerShdw blurRad="50800" rotWithShape="0" algn="tl" dir="2700000" dist="38100">
              <a:srgbClr val="CAC0A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 name="Google Shape;44;p62"/>
          <p:cNvSpPr/>
          <p:nvPr/>
        </p:nvSpPr>
        <p:spPr>
          <a:xfrm>
            <a:off x="609084" y="2971798"/>
            <a:ext cx="128016" cy="9144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 name="Google Shape;45;p62"/>
          <p:cNvSpPr txBox="1"/>
          <p:nvPr>
            <p:ph type="title"/>
          </p:nvPr>
        </p:nvSpPr>
        <p:spPr>
          <a:xfrm>
            <a:off x="1078992" y="1938528"/>
            <a:ext cx="10177272" cy="29900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2"/>
          <p:cNvSpPr txBox="1"/>
          <p:nvPr>
            <p:ph idx="12" type="sldNum"/>
          </p:nvPr>
        </p:nvSpPr>
        <p:spPr>
          <a:xfrm>
            <a:off x="4728727"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sz="1800">
                <a:solidFill>
                  <a:schemeClr val="dk1"/>
                </a:solidFill>
                <a:latin typeface="Arial"/>
                <a:ea typeface="Arial"/>
                <a:cs typeface="Arial"/>
                <a:sym typeface="Arial"/>
              </a:defRPr>
            </a:lvl1pPr>
            <a:lvl2pPr indent="0" lvl="1" marL="0" marR="0" rtl="0" algn="ctr">
              <a:spcBef>
                <a:spcPts val="0"/>
              </a:spcBef>
              <a:buNone/>
              <a:defRPr sz="1800">
                <a:solidFill>
                  <a:schemeClr val="dk1"/>
                </a:solidFill>
                <a:latin typeface="Arial"/>
                <a:ea typeface="Arial"/>
                <a:cs typeface="Arial"/>
                <a:sym typeface="Arial"/>
              </a:defRPr>
            </a:lvl2pPr>
            <a:lvl3pPr indent="0" lvl="2" marL="0" marR="0" rtl="0" algn="ctr">
              <a:spcBef>
                <a:spcPts val="0"/>
              </a:spcBef>
              <a:buNone/>
              <a:defRPr sz="1800">
                <a:solidFill>
                  <a:schemeClr val="dk1"/>
                </a:solidFill>
                <a:latin typeface="Arial"/>
                <a:ea typeface="Arial"/>
                <a:cs typeface="Arial"/>
                <a:sym typeface="Arial"/>
              </a:defRPr>
            </a:lvl3pPr>
            <a:lvl4pPr indent="0" lvl="3" marL="0" marR="0" rtl="0" algn="ctr">
              <a:spcBef>
                <a:spcPts val="0"/>
              </a:spcBef>
              <a:buNone/>
              <a:defRPr sz="1800">
                <a:solidFill>
                  <a:schemeClr val="dk1"/>
                </a:solidFill>
                <a:latin typeface="Arial"/>
                <a:ea typeface="Arial"/>
                <a:cs typeface="Arial"/>
                <a:sym typeface="Arial"/>
              </a:defRPr>
            </a:lvl4pPr>
            <a:lvl5pPr indent="0" lvl="4" marL="0" marR="0" rtl="0" algn="ctr">
              <a:spcBef>
                <a:spcPts val="0"/>
              </a:spcBef>
              <a:buNone/>
              <a:defRPr sz="1800">
                <a:solidFill>
                  <a:schemeClr val="dk1"/>
                </a:solidFill>
                <a:latin typeface="Arial"/>
                <a:ea typeface="Arial"/>
                <a:cs typeface="Arial"/>
                <a:sym typeface="Arial"/>
              </a:defRPr>
            </a:lvl5pPr>
            <a:lvl6pPr indent="0" lvl="5" marL="0" marR="0" rtl="0" algn="ctr">
              <a:spcBef>
                <a:spcPts val="0"/>
              </a:spcBef>
              <a:buNone/>
              <a:defRPr sz="1800">
                <a:solidFill>
                  <a:schemeClr val="dk1"/>
                </a:solidFill>
                <a:latin typeface="Arial"/>
                <a:ea typeface="Arial"/>
                <a:cs typeface="Arial"/>
                <a:sym typeface="Arial"/>
              </a:defRPr>
            </a:lvl6pPr>
            <a:lvl7pPr indent="0" lvl="6" marL="0" marR="0" rtl="0" algn="ctr">
              <a:spcBef>
                <a:spcPts val="0"/>
              </a:spcBef>
              <a:buNone/>
              <a:defRPr sz="1800">
                <a:solidFill>
                  <a:schemeClr val="dk1"/>
                </a:solidFill>
                <a:latin typeface="Arial"/>
                <a:ea typeface="Arial"/>
                <a:cs typeface="Arial"/>
                <a:sym typeface="Arial"/>
              </a:defRPr>
            </a:lvl7pPr>
            <a:lvl8pPr indent="0" lvl="7" marL="0" marR="0" rtl="0" algn="ctr">
              <a:spcBef>
                <a:spcPts val="0"/>
              </a:spcBef>
              <a:buNone/>
              <a:defRPr sz="1800">
                <a:solidFill>
                  <a:schemeClr val="dk1"/>
                </a:solidFill>
                <a:latin typeface="Arial"/>
                <a:ea typeface="Arial"/>
                <a:cs typeface="Arial"/>
                <a:sym typeface="Arial"/>
              </a:defRPr>
            </a:lvl8pPr>
            <a:lvl9pPr indent="0" lvl="8" marL="0" marR="0" rtl="0" algn="ctr">
              <a:spcBef>
                <a:spcPts val="0"/>
              </a:spcBef>
              <a:buNone/>
              <a:defRPr sz="18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Logo&#10;&#10;Description automatically generated" id="47" name="Google Shape;47;p62"/>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48" name="Google Shape;48;p62"/>
          <p:cNvCxnSpPr/>
          <p:nvPr/>
        </p:nvCxnSpPr>
        <p:spPr>
          <a:xfrm>
            <a:off x="500332" y="698835"/>
            <a:ext cx="10455843" cy="0"/>
          </a:xfrm>
          <a:prstGeom prst="straightConnector1">
            <a:avLst/>
          </a:prstGeom>
          <a:noFill/>
          <a:ln cap="flat" cmpd="sng" w="9525">
            <a:solidFill>
              <a:srgbClr val="00B050"/>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63"/>
          <p:cNvSpPr/>
          <p:nvPr/>
        </p:nvSpPr>
        <p:spPr>
          <a:xfrm>
            <a:off x="558210" y="4981421"/>
            <a:ext cx="11134956" cy="822960"/>
          </a:xfrm>
          <a:prstGeom prst="rect">
            <a:avLst/>
          </a:prstGeom>
          <a:solidFill>
            <a:schemeClr val="lt1"/>
          </a:solidFill>
          <a:ln cap="flat" cmpd="sng" w="12700">
            <a:solidFill>
              <a:srgbClr val="E9F0EE"/>
            </a:solidFill>
            <a:prstDash val="solid"/>
            <a:miter lim="800000"/>
            <a:headEnd len="sm" w="sm" type="none"/>
            <a:tailEnd len="sm" w="sm" type="none"/>
          </a:ln>
          <a:effectLst>
            <a:outerShdw blurRad="50800" rotWithShape="0" algn="tl" dir="2700000"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 name="Google Shape;51;p63"/>
          <p:cNvSpPr/>
          <p:nvPr/>
        </p:nvSpPr>
        <p:spPr>
          <a:xfrm>
            <a:off x="498834" y="5118581"/>
            <a:ext cx="146304" cy="54864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 name="Google Shape;52;p63"/>
          <p:cNvSpPr txBox="1"/>
          <p:nvPr>
            <p:ph type="title"/>
          </p:nvPr>
        </p:nvSpPr>
        <p:spPr>
          <a:xfrm>
            <a:off x="557784" y="909148"/>
            <a:ext cx="10890504" cy="384573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600"/>
              <a:buFont typeface="Arial"/>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63"/>
          <p:cNvSpPr txBox="1"/>
          <p:nvPr>
            <p:ph idx="1" type="body"/>
          </p:nvPr>
        </p:nvSpPr>
        <p:spPr>
          <a:xfrm>
            <a:off x="841248" y="5102352"/>
            <a:ext cx="10607040" cy="585216"/>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000"/>
              <a:buNone/>
              <a:defRPr sz="2000">
                <a:solidFill>
                  <a:schemeClr val="dk1"/>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Logo&#10;&#10;Description automatically generated" id="54" name="Google Shape;54;p63"/>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55" name="Google Shape;55;p63"/>
          <p:cNvCxnSpPr/>
          <p:nvPr/>
        </p:nvCxnSpPr>
        <p:spPr>
          <a:xfrm>
            <a:off x="557784" y="698835"/>
            <a:ext cx="10398391" cy="0"/>
          </a:xfrm>
          <a:prstGeom prst="straightConnector1">
            <a:avLst/>
          </a:prstGeom>
          <a:noFill/>
          <a:ln cap="flat" cmpd="sng" w="9525">
            <a:solidFill>
              <a:srgbClr val="00B050"/>
            </a:solidFill>
            <a:prstDash val="solid"/>
            <a:miter lim="800000"/>
            <a:headEnd len="sm" w="sm" type="none"/>
            <a:tailEnd len="sm" w="sm" type="none"/>
          </a:ln>
        </p:spPr>
      </p:cxnSp>
      <p:sp>
        <p:nvSpPr>
          <p:cNvPr id="56" name="Google Shape;56;p63"/>
          <p:cNvSpPr txBox="1"/>
          <p:nvPr/>
        </p:nvSpPr>
        <p:spPr>
          <a:xfrm>
            <a:off x="4770332" y="6364977"/>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000">
                <a:solidFill>
                  <a:srgbClr val="888888"/>
                </a:solidFill>
                <a:latin typeface="Arial"/>
                <a:ea typeface="Arial"/>
                <a:cs typeface="Arial"/>
                <a:sym typeface="Arial"/>
              </a:rPr>
              <a:t>‹#›</a:t>
            </a:fld>
            <a:endParaRPr sz="1000">
              <a:solidFill>
                <a:srgbClr val="88888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64"/>
          <p:cNvSpPr/>
          <p:nvPr/>
        </p:nvSpPr>
        <p:spPr>
          <a:xfrm>
            <a:off x="558209" y="0"/>
            <a:ext cx="11167447" cy="2018806"/>
          </a:xfrm>
          <a:prstGeom prst="rect">
            <a:avLst/>
          </a:prstGeom>
          <a:solidFill>
            <a:schemeClr val="lt1"/>
          </a:solidFill>
          <a:ln cap="flat" cmpd="sng" w="9525">
            <a:solidFill>
              <a:srgbClr val="E9F0EE"/>
            </a:solidFill>
            <a:prstDash val="solid"/>
            <a:miter lim="800000"/>
            <a:headEnd len="sm" w="sm" type="none"/>
            <a:tailEnd len="sm" w="sm" type="none"/>
          </a:ln>
          <a:effectLst>
            <a:outerShdw blurRad="50800" rotWithShape="0" algn="tl" dir="2700000"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 name="Google Shape;59;p64"/>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 name="Google Shape;60;p64"/>
          <p:cNvSpPr/>
          <p:nvPr/>
        </p:nvSpPr>
        <p:spPr>
          <a:xfrm>
            <a:off x="498834" y="787352"/>
            <a:ext cx="128016" cy="704088"/>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 name="Google Shape;61;p64"/>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64"/>
          <p:cNvSpPr txBox="1"/>
          <p:nvPr>
            <p:ph idx="1" type="body"/>
          </p:nvPr>
        </p:nvSpPr>
        <p:spPr>
          <a:xfrm>
            <a:off x="1115568" y="2478024"/>
            <a:ext cx="4937760"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64"/>
          <p:cNvSpPr txBox="1"/>
          <p:nvPr>
            <p:ph idx="2" type="body"/>
          </p:nvPr>
        </p:nvSpPr>
        <p:spPr>
          <a:xfrm>
            <a:off x="6345936" y="2478024"/>
            <a:ext cx="4937760" cy="369417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Logo&#10;&#10;Description automatically generated" id="64" name="Google Shape;64;p64"/>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65" name="Google Shape;65;p64"/>
          <p:cNvCxnSpPr/>
          <p:nvPr/>
        </p:nvCxnSpPr>
        <p:spPr>
          <a:xfrm>
            <a:off x="498834" y="698835"/>
            <a:ext cx="10457341" cy="0"/>
          </a:xfrm>
          <a:prstGeom prst="straightConnector1">
            <a:avLst/>
          </a:prstGeom>
          <a:noFill/>
          <a:ln cap="flat" cmpd="sng" w="9525">
            <a:solidFill>
              <a:srgbClr val="00B050"/>
            </a:solidFill>
            <a:prstDash val="solid"/>
            <a:miter lim="800000"/>
            <a:headEnd len="sm" w="sm" type="none"/>
            <a:tailEnd len="sm" w="sm" type="none"/>
          </a:ln>
        </p:spPr>
      </p:cxnSp>
      <p:sp>
        <p:nvSpPr>
          <p:cNvPr id="66" name="Google Shape;66;p64"/>
          <p:cNvSpPr txBox="1"/>
          <p:nvPr/>
        </p:nvSpPr>
        <p:spPr>
          <a:xfrm>
            <a:off x="4770332" y="6364977"/>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000">
                <a:solidFill>
                  <a:srgbClr val="888888"/>
                </a:solidFill>
                <a:latin typeface="Arial"/>
                <a:ea typeface="Arial"/>
                <a:cs typeface="Arial"/>
                <a:sym typeface="Arial"/>
              </a:rPr>
              <a:t>‹#›</a:t>
            </a:fld>
            <a:endParaRPr sz="1000">
              <a:solidFill>
                <a:srgbClr val="88888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65"/>
          <p:cNvSpPr/>
          <p:nvPr/>
        </p:nvSpPr>
        <p:spPr>
          <a:xfrm>
            <a:off x="558209" y="0"/>
            <a:ext cx="11167447" cy="2018806"/>
          </a:xfrm>
          <a:prstGeom prst="rect">
            <a:avLst/>
          </a:prstGeom>
          <a:solidFill>
            <a:schemeClr val="lt1"/>
          </a:solidFill>
          <a:ln cap="flat" cmpd="sng" w="9525">
            <a:solidFill>
              <a:srgbClr val="E9F0EE"/>
            </a:solidFill>
            <a:prstDash val="solid"/>
            <a:miter lim="800000"/>
            <a:headEnd len="sm" w="sm" type="none"/>
            <a:tailEnd len="sm" w="sm" type="none"/>
          </a:ln>
          <a:effectLst>
            <a:outerShdw blurRad="50800" rotWithShape="0" algn="tl" dir="2700000"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 name="Google Shape;69;p65"/>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 name="Google Shape;70;p65"/>
          <p:cNvSpPr/>
          <p:nvPr/>
        </p:nvSpPr>
        <p:spPr>
          <a:xfrm>
            <a:off x="498834" y="787352"/>
            <a:ext cx="128016" cy="704088"/>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 name="Google Shape;71;p65"/>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5"/>
          <p:cNvSpPr txBox="1"/>
          <p:nvPr>
            <p:ph idx="1" type="body"/>
          </p:nvPr>
        </p:nvSpPr>
        <p:spPr>
          <a:xfrm>
            <a:off x="1115568" y="2372650"/>
            <a:ext cx="493776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65"/>
          <p:cNvSpPr txBox="1"/>
          <p:nvPr>
            <p:ph idx="2" type="body"/>
          </p:nvPr>
        </p:nvSpPr>
        <p:spPr>
          <a:xfrm>
            <a:off x="1115568" y="3203688"/>
            <a:ext cx="4937760" cy="2968512"/>
          </a:xfrm>
          <a:prstGeom prst="rect">
            <a:avLst/>
          </a:prstGeom>
          <a:noFill/>
          <a:ln>
            <a:noFill/>
          </a:ln>
        </p:spPr>
        <p:txBody>
          <a:bodyPr anchorCtr="0" anchor="t" bIns="45700" lIns="91425" spcFirstLastPara="1" rIns="91425" wrap="square" tIns="45700">
            <a:norm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65"/>
          <p:cNvSpPr txBox="1"/>
          <p:nvPr>
            <p:ph idx="3" type="body"/>
          </p:nvPr>
        </p:nvSpPr>
        <p:spPr>
          <a:xfrm>
            <a:off x="6345936" y="2372650"/>
            <a:ext cx="493776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1"/>
              </a:buClr>
              <a:buSzPts val="2400"/>
              <a:buNone/>
              <a:defRPr b="1" sz="2400" cap="none"/>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65"/>
          <p:cNvSpPr txBox="1"/>
          <p:nvPr>
            <p:ph idx="4" type="body"/>
          </p:nvPr>
        </p:nvSpPr>
        <p:spPr>
          <a:xfrm>
            <a:off x="6345936" y="3203687"/>
            <a:ext cx="4937760" cy="2968511"/>
          </a:xfrm>
          <a:prstGeom prst="rect">
            <a:avLst/>
          </a:prstGeom>
          <a:noFill/>
          <a:ln>
            <a:noFill/>
          </a:ln>
        </p:spPr>
        <p:txBody>
          <a:bodyPr anchorCtr="0" anchor="t" bIns="45700" lIns="91425" spcFirstLastPara="1" rIns="91425" wrap="square" tIns="45700">
            <a:normAutofit/>
          </a:bodyPr>
          <a:lstStyle>
            <a:lvl1pPr indent="-381000" lvl="0" marL="457200" algn="l">
              <a:lnSpc>
                <a:spcPct val="110000"/>
              </a:lnSpc>
              <a:spcBef>
                <a:spcPts val="1000"/>
              </a:spcBef>
              <a:spcAft>
                <a:spcPts val="0"/>
              </a:spcAft>
              <a:buClr>
                <a:schemeClr val="dk1"/>
              </a:buClr>
              <a:buSzPts val="2400"/>
              <a:buChar char="•"/>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Logo&#10;&#10;Description automatically generated" id="76" name="Google Shape;76;p65"/>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77" name="Google Shape;77;p65"/>
          <p:cNvCxnSpPr/>
          <p:nvPr/>
        </p:nvCxnSpPr>
        <p:spPr>
          <a:xfrm>
            <a:off x="498834" y="698835"/>
            <a:ext cx="10457341" cy="0"/>
          </a:xfrm>
          <a:prstGeom prst="straightConnector1">
            <a:avLst/>
          </a:prstGeom>
          <a:noFill/>
          <a:ln cap="flat" cmpd="sng" w="9525">
            <a:solidFill>
              <a:srgbClr val="00B050"/>
            </a:solidFill>
            <a:prstDash val="solid"/>
            <a:miter lim="800000"/>
            <a:headEnd len="sm" w="sm" type="none"/>
            <a:tailEnd len="sm" w="sm" type="none"/>
          </a:ln>
        </p:spPr>
      </p:cxnSp>
      <p:sp>
        <p:nvSpPr>
          <p:cNvPr id="78" name="Google Shape;78;p65"/>
          <p:cNvSpPr txBox="1"/>
          <p:nvPr/>
        </p:nvSpPr>
        <p:spPr>
          <a:xfrm>
            <a:off x="4770332" y="6364977"/>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000">
                <a:solidFill>
                  <a:srgbClr val="888888"/>
                </a:solidFill>
                <a:latin typeface="Arial"/>
                <a:ea typeface="Arial"/>
                <a:cs typeface="Arial"/>
                <a:sym typeface="Arial"/>
              </a:rPr>
              <a:t>‹#›</a:t>
            </a:fld>
            <a:endParaRPr sz="1000">
              <a:solidFill>
                <a:srgbClr val="888888"/>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6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p6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6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Logo&#10;&#10;Description automatically generated" id="83" name="Google Shape;83;p66"/>
          <p:cNvPicPr preferRelativeResize="0"/>
          <p:nvPr/>
        </p:nvPicPr>
        <p:blipFill rotWithShape="1">
          <a:blip r:embed="rId2">
            <a:alphaModFix/>
          </a:blip>
          <a:srcRect b="0" l="0" r="0" t="0"/>
          <a:stretch/>
        </p:blipFill>
        <p:spPr>
          <a:xfrm>
            <a:off x="11042185" y="200143"/>
            <a:ext cx="570695" cy="571845"/>
          </a:xfrm>
          <a:prstGeom prst="rect">
            <a:avLst/>
          </a:prstGeom>
          <a:noFill/>
          <a:ln>
            <a:noFill/>
          </a:ln>
        </p:spPr>
      </p:pic>
      <p:cxnSp>
        <p:nvCxnSpPr>
          <p:cNvPr id="84" name="Google Shape;84;p66"/>
          <p:cNvCxnSpPr/>
          <p:nvPr/>
        </p:nvCxnSpPr>
        <p:spPr>
          <a:xfrm>
            <a:off x="517585" y="698835"/>
            <a:ext cx="10438590" cy="0"/>
          </a:xfrm>
          <a:prstGeom prst="straightConnector1">
            <a:avLst/>
          </a:prstGeom>
          <a:noFill/>
          <a:ln cap="flat" cmpd="sng" w="9525">
            <a:solidFill>
              <a:srgbClr val="00B050"/>
            </a:solidFill>
            <a:prstDash val="solid"/>
            <a:miter lim="8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2.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838200" y="886850"/>
            <a:ext cx="10515600" cy="80383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1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1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1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1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57"/>
          <p:cNvSpPr txBox="1"/>
          <p:nvPr/>
        </p:nvSpPr>
        <p:spPr>
          <a:xfrm>
            <a:off x="4770332" y="6364977"/>
            <a:ext cx="2743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000" u="none" cap="none" strike="noStrike">
                <a:solidFill>
                  <a:srgbClr val="888888"/>
                </a:solidFill>
                <a:latin typeface="Arial"/>
                <a:ea typeface="Arial"/>
                <a:cs typeface="Arial"/>
                <a:sym typeface="Arial"/>
              </a:rPr>
              <a:t>‹#›</a:t>
            </a:fld>
            <a:endParaRPr b="0" i="0" sz="1000" u="none" cap="none" strike="noStrike">
              <a:solidFill>
                <a:srgbClr val="888888"/>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71"/>
          <p:cNvSpPr txBox="1"/>
          <p:nvPr>
            <p:ph type="title"/>
          </p:nvPr>
        </p:nvSpPr>
        <p:spPr>
          <a:xfrm>
            <a:off x="577526" y="457200"/>
            <a:ext cx="7823200" cy="2095500"/>
          </a:xfrm>
          <a:prstGeom prst="rect">
            <a:avLst/>
          </a:prstGeom>
          <a:noFill/>
          <a:ln>
            <a:noFill/>
          </a:ln>
        </p:spPr>
        <p:txBody>
          <a:bodyPr anchorCtr="0" anchor="t" bIns="38100" lIns="38100" spcFirstLastPara="1" rIns="38100" wrap="square" tIns="38100">
            <a:noAutofit/>
          </a:bodyPr>
          <a:lstStyle>
            <a:lvl1pPr lvl="0" marR="0" rtl="0" algn="l">
              <a:spcBef>
                <a:spcPts val="0"/>
              </a:spcBef>
              <a:spcAft>
                <a:spcPts val="0"/>
              </a:spcAft>
              <a:buSzPts val="1400"/>
              <a:buNone/>
              <a:defRPr b="1" i="0" sz="2000" u="none" cap="none" strike="noStrike">
                <a:solidFill>
                  <a:srgbClr val="F47D46"/>
                </a:solidFill>
                <a:latin typeface="Calibri"/>
                <a:ea typeface="Calibri"/>
                <a:cs typeface="Calibri"/>
                <a:sym typeface="Calibri"/>
              </a:defRPr>
            </a:lvl1pPr>
            <a:lvl2pPr lvl="1"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2pPr>
            <a:lvl3pPr lvl="2"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3pPr>
            <a:lvl4pPr lvl="3"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4pPr>
            <a:lvl5pPr lvl="4"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5pPr>
            <a:lvl6pPr lvl="5"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6pPr>
            <a:lvl7pPr lvl="6"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7pPr>
            <a:lvl8pPr lvl="7"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8pPr>
            <a:lvl9pPr lvl="8" marR="0" rtl="0" algn="l">
              <a:spcBef>
                <a:spcPts val="0"/>
              </a:spcBef>
              <a:spcAft>
                <a:spcPts val="0"/>
              </a:spcAft>
              <a:buSzPts val="1400"/>
              <a:buNone/>
              <a:defRPr b="1" i="0" sz="4000" u="none" cap="none" strike="noStrike">
                <a:solidFill>
                  <a:srgbClr val="DE7524"/>
                </a:solidFill>
                <a:latin typeface="Times New Roman"/>
                <a:ea typeface="Times New Roman"/>
                <a:cs typeface="Times New Roman"/>
                <a:sym typeface="Times New Roman"/>
              </a:defRPr>
            </a:lvl9pPr>
          </a:lstStyle>
          <a:p/>
        </p:txBody>
      </p:sp>
      <p:sp>
        <p:nvSpPr>
          <p:cNvPr id="123" name="Google Shape;123;p71"/>
          <p:cNvSpPr txBox="1"/>
          <p:nvPr>
            <p:ph idx="1" type="body"/>
          </p:nvPr>
        </p:nvSpPr>
        <p:spPr>
          <a:xfrm>
            <a:off x="609600" y="2552700"/>
            <a:ext cx="7823200" cy="3467100"/>
          </a:xfrm>
          <a:prstGeom prst="rect">
            <a:avLst/>
          </a:prstGeom>
          <a:noFill/>
          <a:ln>
            <a:noFill/>
          </a:ln>
        </p:spPr>
        <p:txBody>
          <a:bodyPr anchorCtr="0" anchor="t" bIns="38100" lIns="38100" spcFirstLastPara="1" rIns="38100" wrap="square" tIns="38100">
            <a:noAutofit/>
          </a:bodyPr>
          <a:lstStyle>
            <a:lvl1pPr indent="-228600" lvl="0" marL="457200" marR="0" rtl="0" algn="l">
              <a:spcBef>
                <a:spcPts val="400"/>
              </a:spcBef>
              <a:spcAft>
                <a:spcPts val="0"/>
              </a:spcAft>
              <a:buSzPts val="1400"/>
              <a:buNone/>
              <a:defRPr b="0" i="0" sz="2400" u="none" cap="none" strike="noStrike">
                <a:solidFill>
                  <a:srgbClr val="4372C4"/>
                </a:solidFill>
                <a:latin typeface="Calibri"/>
                <a:ea typeface="Calibri"/>
                <a:cs typeface="Calibri"/>
                <a:sym typeface="Calibri"/>
              </a:defRPr>
            </a:lvl1pPr>
            <a:lvl2pPr indent="-381000" lvl="1" marL="914400" marR="0" rtl="0" algn="l">
              <a:spcBef>
                <a:spcPts val="400"/>
              </a:spcBef>
              <a:spcAft>
                <a:spcPts val="0"/>
              </a:spcAft>
              <a:buClr>
                <a:srgbClr val="000000"/>
              </a:buClr>
              <a:buSzPts val="2400"/>
              <a:buFont typeface="Arial"/>
              <a:buChar char="–"/>
              <a:defRPr b="0" i="0" sz="2400" u="none" cap="none" strike="noStrike">
                <a:solidFill>
                  <a:srgbClr val="4372C4"/>
                </a:solidFill>
                <a:latin typeface="Calibri"/>
                <a:ea typeface="Calibri"/>
                <a:cs typeface="Calibri"/>
                <a:sym typeface="Calibri"/>
              </a:defRPr>
            </a:lvl2pPr>
            <a:lvl3pPr indent="-381000" lvl="2" marL="1371600" marR="0" rtl="0" algn="l">
              <a:spcBef>
                <a:spcPts val="400"/>
              </a:spcBef>
              <a:spcAft>
                <a:spcPts val="0"/>
              </a:spcAft>
              <a:buClr>
                <a:srgbClr val="000000"/>
              </a:buClr>
              <a:buSzPts val="2400"/>
              <a:buFont typeface="Arial"/>
              <a:buChar char="•"/>
              <a:defRPr b="0" i="0" sz="2400" u="none" cap="none" strike="noStrike">
                <a:solidFill>
                  <a:srgbClr val="4372C4"/>
                </a:solidFill>
                <a:latin typeface="Calibri"/>
                <a:ea typeface="Calibri"/>
                <a:cs typeface="Calibri"/>
                <a:sym typeface="Calibri"/>
              </a:defRPr>
            </a:lvl3pPr>
            <a:lvl4pPr indent="-381000" lvl="3" marL="1828800" marR="0" rtl="0" algn="l">
              <a:spcBef>
                <a:spcPts val="400"/>
              </a:spcBef>
              <a:spcAft>
                <a:spcPts val="0"/>
              </a:spcAft>
              <a:buClr>
                <a:srgbClr val="000000"/>
              </a:buClr>
              <a:buSzPts val="2400"/>
              <a:buFont typeface="Arial"/>
              <a:buChar char="–"/>
              <a:defRPr b="0" i="0" sz="2400" u="none" cap="none" strike="noStrike">
                <a:solidFill>
                  <a:srgbClr val="4372C4"/>
                </a:solidFill>
                <a:latin typeface="Calibri"/>
                <a:ea typeface="Calibri"/>
                <a:cs typeface="Calibri"/>
                <a:sym typeface="Calibri"/>
              </a:defRPr>
            </a:lvl4pPr>
            <a:lvl5pPr indent="-381000" lvl="4" marL="2286000" marR="0" rtl="0" algn="l">
              <a:spcBef>
                <a:spcPts val="400"/>
              </a:spcBef>
              <a:spcAft>
                <a:spcPts val="0"/>
              </a:spcAft>
              <a:buClr>
                <a:srgbClr val="000000"/>
              </a:buClr>
              <a:buSzPts val="2400"/>
              <a:buFont typeface="Arial"/>
              <a:buChar char="»"/>
              <a:defRPr b="0" i="0" sz="2400" u="none" cap="none" strike="noStrike">
                <a:solidFill>
                  <a:srgbClr val="4372C4"/>
                </a:solidFill>
                <a:latin typeface="Calibri"/>
                <a:ea typeface="Calibri"/>
                <a:cs typeface="Calibri"/>
                <a:sym typeface="Calibri"/>
              </a:defRPr>
            </a:lvl5pPr>
            <a:lvl6pPr indent="-342900" lvl="5" marL="2743200" marR="0" rtl="0" algn="l">
              <a:spcBef>
                <a:spcPts val="40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40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40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400"/>
              </a:spcBef>
              <a:spcAft>
                <a:spcPts val="0"/>
              </a:spcAft>
              <a:buClr>
                <a:srgbClr val="000000"/>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9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712"/>
              <a:buFont typeface="Calibri"/>
              <a:buNone/>
              <a:defRPr b="0" i="0" sz="3712"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6" name="Google Shape;256;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78587" lvl="0" marL="457200" marR="0" rtl="0" algn="l">
              <a:lnSpc>
                <a:spcPct val="90000"/>
              </a:lnSpc>
              <a:spcBef>
                <a:spcPts val="844"/>
              </a:spcBef>
              <a:spcAft>
                <a:spcPts val="0"/>
              </a:spcAft>
              <a:buClr>
                <a:schemeClr val="dk1"/>
              </a:buClr>
              <a:buSzPts val="2362"/>
              <a:buFont typeface="Arial"/>
              <a:buChar char="•"/>
              <a:defRPr b="0" i="0" sz="2362" u="none" cap="none" strike="noStrike">
                <a:solidFill>
                  <a:schemeClr val="dk1"/>
                </a:solidFill>
                <a:latin typeface="Calibri"/>
                <a:ea typeface="Calibri"/>
                <a:cs typeface="Calibri"/>
                <a:sym typeface="Calibri"/>
              </a:defRPr>
            </a:lvl1pPr>
            <a:lvl2pPr indent="-357187" lvl="1" marL="914400" marR="0" rtl="0" algn="l">
              <a:lnSpc>
                <a:spcPct val="90000"/>
              </a:lnSpc>
              <a:spcBef>
                <a:spcPts val="422"/>
              </a:spcBef>
              <a:spcAft>
                <a:spcPts val="0"/>
              </a:spcAft>
              <a:buClr>
                <a:schemeClr val="dk1"/>
              </a:buClr>
              <a:buSzPts val="2025"/>
              <a:buFont typeface="Arial"/>
              <a:buChar char="•"/>
              <a:defRPr b="0" i="0" sz="2025" u="none" cap="none" strike="noStrike">
                <a:solidFill>
                  <a:schemeClr val="dk1"/>
                </a:solidFill>
                <a:latin typeface="Calibri"/>
                <a:ea typeface="Calibri"/>
                <a:cs typeface="Calibri"/>
                <a:sym typeface="Calibri"/>
              </a:defRPr>
            </a:lvl2pPr>
            <a:lvl3pPr indent="-335724" lvl="2" marL="1371600" marR="0" rtl="0" algn="l">
              <a:lnSpc>
                <a:spcPct val="90000"/>
              </a:lnSpc>
              <a:spcBef>
                <a:spcPts val="422"/>
              </a:spcBef>
              <a:spcAft>
                <a:spcPts val="0"/>
              </a:spcAft>
              <a:buClr>
                <a:schemeClr val="dk1"/>
              </a:buClr>
              <a:buSzPts val="1687"/>
              <a:buFont typeface="Arial"/>
              <a:buChar char="•"/>
              <a:defRPr b="0" i="0" sz="1687" u="none" cap="none" strike="noStrike">
                <a:solidFill>
                  <a:schemeClr val="dk1"/>
                </a:solidFill>
                <a:latin typeface="Calibri"/>
                <a:ea typeface="Calibri"/>
                <a:cs typeface="Calibri"/>
                <a:sym typeface="Calibri"/>
              </a:defRPr>
            </a:lvl3pPr>
            <a:lvl4pPr indent="-324992" lvl="3" marL="1828800" marR="0" rtl="0" algn="l">
              <a:lnSpc>
                <a:spcPct val="90000"/>
              </a:lnSpc>
              <a:spcBef>
                <a:spcPts val="422"/>
              </a:spcBef>
              <a:spcAft>
                <a:spcPts val="0"/>
              </a:spcAft>
              <a:buClr>
                <a:schemeClr val="dk1"/>
              </a:buClr>
              <a:buSzPts val="1518"/>
              <a:buFont typeface="Arial"/>
              <a:buChar char="•"/>
              <a:defRPr b="0" i="0" sz="1518" u="none" cap="none" strike="noStrike">
                <a:solidFill>
                  <a:schemeClr val="dk1"/>
                </a:solidFill>
                <a:latin typeface="Calibri"/>
                <a:ea typeface="Calibri"/>
                <a:cs typeface="Calibri"/>
                <a:sym typeface="Calibri"/>
              </a:defRPr>
            </a:lvl4pPr>
            <a:lvl5pPr indent="-324992" lvl="4" marL="2286000" marR="0" rtl="0" algn="l">
              <a:lnSpc>
                <a:spcPct val="90000"/>
              </a:lnSpc>
              <a:spcBef>
                <a:spcPts val="422"/>
              </a:spcBef>
              <a:spcAft>
                <a:spcPts val="0"/>
              </a:spcAft>
              <a:buClr>
                <a:schemeClr val="dk1"/>
              </a:buClr>
              <a:buSzPts val="1518"/>
              <a:buFont typeface="Arial"/>
              <a:buChar char="•"/>
              <a:defRPr b="0" i="0" sz="1518" u="none" cap="none" strike="noStrike">
                <a:solidFill>
                  <a:schemeClr val="dk1"/>
                </a:solidFill>
                <a:latin typeface="Calibri"/>
                <a:ea typeface="Calibri"/>
                <a:cs typeface="Calibri"/>
                <a:sym typeface="Calibri"/>
              </a:defRPr>
            </a:lvl5pPr>
            <a:lvl6pPr indent="-324992" lvl="5" marL="2743200" marR="0" rtl="0" algn="l">
              <a:lnSpc>
                <a:spcPct val="90000"/>
              </a:lnSpc>
              <a:spcBef>
                <a:spcPts val="422"/>
              </a:spcBef>
              <a:spcAft>
                <a:spcPts val="0"/>
              </a:spcAft>
              <a:buClr>
                <a:schemeClr val="dk1"/>
              </a:buClr>
              <a:buSzPts val="1518"/>
              <a:buFont typeface="Arial"/>
              <a:buChar char="•"/>
              <a:defRPr b="0" i="0" sz="1518" u="none" cap="none" strike="noStrike">
                <a:solidFill>
                  <a:schemeClr val="dk1"/>
                </a:solidFill>
                <a:latin typeface="Calibri"/>
                <a:ea typeface="Calibri"/>
                <a:cs typeface="Calibri"/>
                <a:sym typeface="Calibri"/>
              </a:defRPr>
            </a:lvl6pPr>
            <a:lvl7pPr indent="-324992" lvl="6" marL="3200400" marR="0" rtl="0" algn="l">
              <a:lnSpc>
                <a:spcPct val="90000"/>
              </a:lnSpc>
              <a:spcBef>
                <a:spcPts val="422"/>
              </a:spcBef>
              <a:spcAft>
                <a:spcPts val="0"/>
              </a:spcAft>
              <a:buClr>
                <a:schemeClr val="dk1"/>
              </a:buClr>
              <a:buSzPts val="1518"/>
              <a:buFont typeface="Arial"/>
              <a:buChar char="•"/>
              <a:defRPr b="0" i="0" sz="1518" u="none" cap="none" strike="noStrike">
                <a:solidFill>
                  <a:schemeClr val="dk1"/>
                </a:solidFill>
                <a:latin typeface="Calibri"/>
                <a:ea typeface="Calibri"/>
                <a:cs typeface="Calibri"/>
                <a:sym typeface="Calibri"/>
              </a:defRPr>
            </a:lvl7pPr>
            <a:lvl8pPr indent="-324992" lvl="7" marL="3657600" marR="0" rtl="0" algn="l">
              <a:lnSpc>
                <a:spcPct val="90000"/>
              </a:lnSpc>
              <a:spcBef>
                <a:spcPts val="422"/>
              </a:spcBef>
              <a:spcAft>
                <a:spcPts val="0"/>
              </a:spcAft>
              <a:buClr>
                <a:schemeClr val="dk1"/>
              </a:buClr>
              <a:buSzPts val="1518"/>
              <a:buFont typeface="Arial"/>
              <a:buChar char="•"/>
              <a:defRPr b="0" i="0" sz="1518" u="none" cap="none" strike="noStrike">
                <a:solidFill>
                  <a:schemeClr val="dk1"/>
                </a:solidFill>
                <a:latin typeface="Calibri"/>
                <a:ea typeface="Calibri"/>
                <a:cs typeface="Calibri"/>
                <a:sym typeface="Calibri"/>
              </a:defRPr>
            </a:lvl8pPr>
            <a:lvl9pPr indent="-324992" lvl="8" marL="4114800" marR="0" rtl="0" algn="l">
              <a:lnSpc>
                <a:spcPct val="90000"/>
              </a:lnSpc>
              <a:spcBef>
                <a:spcPts val="422"/>
              </a:spcBef>
              <a:spcAft>
                <a:spcPts val="0"/>
              </a:spcAft>
              <a:buClr>
                <a:schemeClr val="dk1"/>
              </a:buClr>
              <a:buSzPts val="1518"/>
              <a:buFont typeface="Arial"/>
              <a:buChar char="•"/>
              <a:defRPr b="0" i="0" sz="1518" u="none" cap="none" strike="noStrike">
                <a:solidFill>
                  <a:schemeClr val="dk1"/>
                </a:solidFill>
                <a:latin typeface="Calibri"/>
                <a:ea typeface="Calibri"/>
                <a:cs typeface="Calibri"/>
                <a:sym typeface="Calibri"/>
              </a:defRPr>
            </a:lvl9pPr>
          </a:lstStyle>
          <a:p/>
        </p:txBody>
      </p:sp>
      <p:sp>
        <p:nvSpPr>
          <p:cNvPr id="257" name="Google Shape;257;p91"/>
          <p:cNvSpPr txBox="1"/>
          <p:nvPr>
            <p:ph idx="10" type="dt"/>
          </p:nvPr>
        </p:nvSpPr>
        <p:spPr>
          <a:xfrm>
            <a:off x="838201"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12">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8" name="Google Shape;258;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012">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9" name="Google Shape;259;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12">
                <a:solidFill>
                  <a:srgbClr val="888888"/>
                </a:solidFill>
                <a:latin typeface="Calibri"/>
                <a:ea typeface="Calibri"/>
                <a:cs typeface="Calibri"/>
                <a:sym typeface="Calibri"/>
              </a:defRPr>
            </a:lvl1pPr>
            <a:lvl2pPr indent="0" lvl="1" marL="0" marR="0" rtl="0" algn="r">
              <a:spcBef>
                <a:spcPts val="0"/>
              </a:spcBef>
              <a:buNone/>
              <a:defRPr sz="1012">
                <a:solidFill>
                  <a:srgbClr val="888888"/>
                </a:solidFill>
                <a:latin typeface="Calibri"/>
                <a:ea typeface="Calibri"/>
                <a:cs typeface="Calibri"/>
                <a:sym typeface="Calibri"/>
              </a:defRPr>
            </a:lvl2pPr>
            <a:lvl3pPr indent="0" lvl="2" marL="0" marR="0" rtl="0" algn="r">
              <a:spcBef>
                <a:spcPts val="0"/>
              </a:spcBef>
              <a:buNone/>
              <a:defRPr sz="1012">
                <a:solidFill>
                  <a:srgbClr val="888888"/>
                </a:solidFill>
                <a:latin typeface="Calibri"/>
                <a:ea typeface="Calibri"/>
                <a:cs typeface="Calibri"/>
                <a:sym typeface="Calibri"/>
              </a:defRPr>
            </a:lvl3pPr>
            <a:lvl4pPr indent="0" lvl="3" marL="0" marR="0" rtl="0" algn="r">
              <a:spcBef>
                <a:spcPts val="0"/>
              </a:spcBef>
              <a:buNone/>
              <a:defRPr sz="1012">
                <a:solidFill>
                  <a:srgbClr val="888888"/>
                </a:solidFill>
                <a:latin typeface="Calibri"/>
                <a:ea typeface="Calibri"/>
                <a:cs typeface="Calibri"/>
                <a:sym typeface="Calibri"/>
              </a:defRPr>
            </a:lvl4pPr>
            <a:lvl5pPr indent="0" lvl="4" marL="0" marR="0" rtl="0" algn="r">
              <a:spcBef>
                <a:spcPts val="0"/>
              </a:spcBef>
              <a:buNone/>
              <a:defRPr sz="1012">
                <a:solidFill>
                  <a:srgbClr val="888888"/>
                </a:solidFill>
                <a:latin typeface="Calibri"/>
                <a:ea typeface="Calibri"/>
                <a:cs typeface="Calibri"/>
                <a:sym typeface="Calibri"/>
              </a:defRPr>
            </a:lvl5pPr>
            <a:lvl6pPr indent="0" lvl="5" marL="0" marR="0" rtl="0" algn="r">
              <a:spcBef>
                <a:spcPts val="0"/>
              </a:spcBef>
              <a:buNone/>
              <a:defRPr sz="1012">
                <a:solidFill>
                  <a:srgbClr val="888888"/>
                </a:solidFill>
                <a:latin typeface="Calibri"/>
                <a:ea typeface="Calibri"/>
                <a:cs typeface="Calibri"/>
                <a:sym typeface="Calibri"/>
              </a:defRPr>
            </a:lvl6pPr>
            <a:lvl7pPr indent="0" lvl="6" marL="0" marR="0" rtl="0" algn="r">
              <a:spcBef>
                <a:spcPts val="0"/>
              </a:spcBef>
              <a:buNone/>
              <a:defRPr sz="1012">
                <a:solidFill>
                  <a:srgbClr val="888888"/>
                </a:solidFill>
                <a:latin typeface="Calibri"/>
                <a:ea typeface="Calibri"/>
                <a:cs typeface="Calibri"/>
                <a:sym typeface="Calibri"/>
              </a:defRPr>
            </a:lvl7pPr>
            <a:lvl8pPr indent="0" lvl="7" marL="0" marR="0" rtl="0" algn="r">
              <a:spcBef>
                <a:spcPts val="0"/>
              </a:spcBef>
              <a:buNone/>
              <a:defRPr sz="1012">
                <a:solidFill>
                  <a:srgbClr val="888888"/>
                </a:solidFill>
                <a:latin typeface="Calibri"/>
                <a:ea typeface="Calibri"/>
                <a:cs typeface="Calibri"/>
                <a:sym typeface="Calibri"/>
              </a:defRPr>
            </a:lvl8pPr>
            <a:lvl9pPr indent="0" lvl="8" marL="0" marR="0" rtl="0" algn="r">
              <a:spcBef>
                <a:spcPts val="0"/>
              </a:spcBef>
              <a:buNone/>
              <a:defRPr sz="1012">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14.jpg"/><Relationship Id="rId6"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65.png"/><Relationship Id="rId5" Type="http://schemas.openxmlformats.org/officeDocument/2006/relationships/image" Target="../media/image36.jpg"/><Relationship Id="rId6"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29.jpg"/><Relationship Id="rId5" Type="http://schemas.openxmlformats.org/officeDocument/2006/relationships/image" Target="../media/image39.jpg"/><Relationship Id="rId6" Type="http://schemas.openxmlformats.org/officeDocument/2006/relationships/image" Target="../media/image27.jpg"/><Relationship Id="rId7"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4.jp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5.jpg"/><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1.jpg"/><Relationship Id="rId4" Type="http://schemas.openxmlformats.org/officeDocument/2006/relationships/image" Target="../media/image46.png"/><Relationship Id="rId5" Type="http://schemas.openxmlformats.org/officeDocument/2006/relationships/image" Target="../media/image48.jpg"/><Relationship Id="rId6"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6.png"/><Relationship Id="rId4" Type="http://schemas.openxmlformats.org/officeDocument/2006/relationships/image" Target="../media/image48.jpg"/><Relationship Id="rId5" Type="http://schemas.openxmlformats.org/officeDocument/2006/relationships/image" Target="../media/image42.png"/><Relationship Id="rId6"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60.jpg"/><Relationship Id="rId4" Type="http://schemas.openxmlformats.org/officeDocument/2006/relationships/image" Target="../media/image46.png"/><Relationship Id="rId9" Type="http://schemas.openxmlformats.org/officeDocument/2006/relationships/image" Target="../media/image61.png"/><Relationship Id="rId5" Type="http://schemas.openxmlformats.org/officeDocument/2006/relationships/image" Target="../media/image62.jpg"/><Relationship Id="rId6" Type="http://schemas.openxmlformats.org/officeDocument/2006/relationships/image" Target="../media/image58.png"/><Relationship Id="rId7" Type="http://schemas.openxmlformats.org/officeDocument/2006/relationships/image" Target="../media/image64.png"/><Relationship Id="rId8"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69.jpg"/><Relationship Id="rId4" Type="http://schemas.openxmlformats.org/officeDocument/2006/relationships/image" Target="../media/image68.jpg"/><Relationship Id="rId5" Type="http://schemas.openxmlformats.org/officeDocument/2006/relationships/image" Target="../media/image63.jpg"/><Relationship Id="rId6" Type="http://schemas.openxmlformats.org/officeDocument/2006/relationships/image" Target="../media/image76.jpg"/><Relationship Id="rId7" Type="http://schemas.openxmlformats.org/officeDocument/2006/relationships/image" Target="../media/image66.png"/><Relationship Id="rId8"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70.jpg"/><Relationship Id="rId4" Type="http://schemas.openxmlformats.org/officeDocument/2006/relationships/image" Target="../media/image73.png"/><Relationship Id="rId5" Type="http://schemas.openxmlformats.org/officeDocument/2006/relationships/image" Target="../media/image78.jpg"/><Relationship Id="rId6" Type="http://schemas.openxmlformats.org/officeDocument/2006/relationships/image" Target="../media/image89.png"/><Relationship Id="rId7" Type="http://schemas.openxmlformats.org/officeDocument/2006/relationships/image" Target="../media/image46.png"/><Relationship Id="rId8" Type="http://schemas.openxmlformats.org/officeDocument/2006/relationships/image" Target="../media/image6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72.png"/><Relationship Id="rId4" Type="http://schemas.openxmlformats.org/officeDocument/2006/relationships/image" Target="../media/image79.png"/><Relationship Id="rId5"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78.jpg"/><Relationship Id="rId4" Type="http://schemas.openxmlformats.org/officeDocument/2006/relationships/image" Target="../media/image68.jpg"/><Relationship Id="rId5" Type="http://schemas.openxmlformats.org/officeDocument/2006/relationships/image" Target="../media/image82.jpg"/><Relationship Id="rId6" Type="http://schemas.openxmlformats.org/officeDocument/2006/relationships/image" Target="../media/image80.jpg"/><Relationship Id="rId7" Type="http://schemas.openxmlformats.org/officeDocument/2006/relationships/image" Target="../media/image87.jpg"/><Relationship Id="rId8" Type="http://schemas.openxmlformats.org/officeDocument/2006/relationships/image" Target="../media/image7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73.png"/><Relationship Id="rId4" Type="http://schemas.openxmlformats.org/officeDocument/2006/relationships/image" Target="../media/image88.png"/><Relationship Id="rId5" Type="http://schemas.openxmlformats.org/officeDocument/2006/relationships/image" Target="../media/image84.png"/><Relationship Id="rId6" Type="http://schemas.openxmlformats.org/officeDocument/2006/relationships/image" Target="../media/image62.jpg"/><Relationship Id="rId7" Type="http://schemas.openxmlformats.org/officeDocument/2006/relationships/image" Target="../media/image85.jpg"/><Relationship Id="rId8"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46.png"/><Relationship Id="rId4" Type="http://schemas.openxmlformats.org/officeDocument/2006/relationships/image" Target="../media/image83.png"/><Relationship Id="rId5" Type="http://schemas.openxmlformats.org/officeDocument/2006/relationships/image" Target="../media/image48.jpg"/><Relationship Id="rId6"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9" name="Google Shape;349;p1"/>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cap="flat" cmpd="sng" w="9525">
            <a:solidFill>
              <a:srgbClr val="E9F0EE"/>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0" name="Google Shape;350;p1"/>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1" name="Google Shape;351;p1"/>
          <p:cNvSpPr txBox="1"/>
          <p:nvPr>
            <p:ph type="ctr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700"/>
              <a:buFont typeface="Arial"/>
              <a:buNone/>
            </a:pPr>
            <a:r>
              <a:rPr lang="en-US" sz="3700"/>
              <a:t>Sans Souci &amp; Copperhead Association </a:t>
            </a:r>
            <a:br>
              <a:rPr lang="en-US" sz="3700"/>
            </a:br>
            <a:br>
              <a:rPr lang="en-US" sz="3700"/>
            </a:br>
            <a:r>
              <a:rPr lang="en-US" sz="3700"/>
              <a:t>Annual General Meeting</a:t>
            </a:r>
            <a:endParaRPr/>
          </a:p>
        </p:txBody>
      </p:sp>
      <p:sp>
        <p:nvSpPr>
          <p:cNvPr id="352" name="Google Shape;352;p1"/>
          <p:cNvSpPr txBox="1"/>
          <p:nvPr>
            <p:ph idx="1" type="subTitle"/>
          </p:nvPr>
        </p:nvSpPr>
        <p:spPr>
          <a:xfrm>
            <a:off x="477981" y="4872922"/>
            <a:ext cx="3933306" cy="1208141"/>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000"/>
              <a:buNone/>
            </a:pPr>
            <a:r>
              <a:rPr lang="en-US" sz="2000"/>
              <a:t>At the SSCA Schoolhouse and via Zoom</a:t>
            </a:r>
            <a:endParaRPr/>
          </a:p>
          <a:p>
            <a:pPr indent="0" lvl="0" marL="0" rtl="0" algn="l">
              <a:lnSpc>
                <a:spcPct val="110000"/>
              </a:lnSpc>
              <a:spcBef>
                <a:spcPts val="1000"/>
              </a:spcBef>
              <a:spcAft>
                <a:spcPts val="0"/>
              </a:spcAft>
              <a:buClr>
                <a:schemeClr val="dk1"/>
              </a:buClr>
              <a:buSzPts val="2000"/>
              <a:buNone/>
            </a:pPr>
            <a:r>
              <a:rPr lang="en-US" sz="2000">
                <a:latin typeface="Arial"/>
                <a:ea typeface="Arial"/>
                <a:cs typeface="Arial"/>
                <a:sym typeface="Arial"/>
              </a:rPr>
              <a:t>July 6</a:t>
            </a:r>
            <a:r>
              <a:rPr baseline="30000" lang="en-US" sz="2000">
                <a:latin typeface="Arial"/>
                <a:ea typeface="Arial"/>
                <a:cs typeface="Arial"/>
                <a:sym typeface="Arial"/>
              </a:rPr>
              <a:t>th</a:t>
            </a:r>
            <a:r>
              <a:rPr lang="en-US" sz="2000">
                <a:latin typeface="Arial"/>
                <a:ea typeface="Arial"/>
                <a:cs typeface="Arial"/>
                <a:sym typeface="Arial"/>
              </a:rPr>
              <a:t>, 2024                         `</a:t>
            </a:r>
            <a:endParaRPr/>
          </a:p>
        </p:txBody>
      </p:sp>
      <p:sp>
        <p:nvSpPr>
          <p:cNvPr id="353" name="Google Shape;353;p1"/>
          <p:cNvSpPr/>
          <p:nvPr/>
        </p:nvSpPr>
        <p:spPr>
          <a:xfrm rot="5400000">
            <a:off x="759921"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4" name="Google Shape;354;p1"/>
          <p:cNvSpPr/>
          <p:nvPr/>
        </p:nvSpPr>
        <p:spPr>
          <a:xfrm>
            <a:off x="481029" y="4546920"/>
            <a:ext cx="4023360"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Logo&#10;&#10;Description automatically generated" id="355" name="Google Shape;355;p1"/>
          <p:cNvPicPr preferRelativeResize="0"/>
          <p:nvPr/>
        </p:nvPicPr>
        <p:blipFill rotWithShape="1">
          <a:blip r:embed="rId3">
            <a:alphaModFix/>
          </a:blip>
          <a:srcRect b="-5883" l="-3455" r="-3454" t="-5883"/>
          <a:stretch/>
        </p:blipFill>
        <p:spPr>
          <a:xfrm>
            <a:off x="7696695" y="1533821"/>
            <a:ext cx="3002814" cy="31485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0"/>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latin typeface="Arial"/>
                <a:ea typeface="Arial"/>
                <a:cs typeface="Arial"/>
                <a:sym typeface="Arial"/>
              </a:rPr>
              <a:t>SSCA reserves fund growth</a:t>
            </a:r>
            <a:endParaRPr/>
          </a:p>
        </p:txBody>
      </p:sp>
      <p:pic>
        <p:nvPicPr>
          <p:cNvPr id="417" name="Google Shape;417;p10"/>
          <p:cNvPicPr preferRelativeResize="0"/>
          <p:nvPr>
            <p:ph idx="1" type="body"/>
          </p:nvPr>
        </p:nvPicPr>
        <p:blipFill rotWithShape="1">
          <a:blip r:embed="rId3">
            <a:alphaModFix/>
          </a:blip>
          <a:srcRect b="0" l="0" r="0" t="0"/>
          <a:stretch/>
        </p:blipFill>
        <p:spPr>
          <a:xfrm>
            <a:off x="1388642" y="2399763"/>
            <a:ext cx="9871362" cy="39753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11"/>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latin typeface="Arial"/>
                <a:ea typeface="Arial"/>
                <a:cs typeface="Arial"/>
                <a:sym typeface="Arial"/>
              </a:rPr>
              <a:t>Treasurer’s Report</a:t>
            </a:r>
            <a:br>
              <a:rPr lang="en-US"/>
            </a:br>
            <a:r>
              <a:rPr lang="en-US" sz="2200">
                <a:latin typeface="Arial"/>
                <a:ea typeface="Arial"/>
                <a:cs typeface="Arial"/>
                <a:sym typeface="Arial"/>
              </a:rPr>
              <a:t>Al Stratton, Treasurer</a:t>
            </a:r>
            <a:endParaRPr>
              <a:latin typeface="Arial"/>
              <a:ea typeface="Arial"/>
              <a:cs typeface="Arial"/>
              <a:sym typeface="Arial"/>
            </a:endParaRPr>
          </a:p>
        </p:txBody>
      </p:sp>
      <p:sp>
        <p:nvSpPr>
          <p:cNvPr id="424" name="Google Shape;424;p11"/>
          <p:cNvSpPr txBox="1"/>
          <p:nvPr>
            <p:ph idx="1" type="body"/>
          </p:nvPr>
        </p:nvSpPr>
        <p:spPr>
          <a:xfrm>
            <a:off x="636596" y="2412710"/>
            <a:ext cx="10168128" cy="3694176"/>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0070C0"/>
              </a:buClr>
              <a:buSzPts val="2800"/>
              <a:buNone/>
            </a:pPr>
            <a:r>
              <a:rPr b="1" lang="en-US" sz="2800">
                <a:solidFill>
                  <a:srgbClr val="0070C0"/>
                </a:solidFill>
                <a:latin typeface="Arial"/>
                <a:ea typeface="Arial"/>
                <a:cs typeface="Arial"/>
                <a:sym typeface="Arial"/>
              </a:rPr>
              <a:t>Motion to approve 2023 financial statements</a:t>
            </a:r>
            <a:endParaRPr b="1" sz="2800">
              <a:solidFill>
                <a:srgbClr val="0070C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2"/>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t>FOCA membership</a:t>
            </a:r>
            <a:endParaRPr/>
          </a:p>
        </p:txBody>
      </p:sp>
      <p:sp>
        <p:nvSpPr>
          <p:cNvPr id="430" name="Google Shape;430;p12"/>
          <p:cNvSpPr txBox="1"/>
          <p:nvPr>
            <p:ph idx="1" type="body"/>
          </p:nvPr>
        </p:nvSpPr>
        <p:spPr>
          <a:xfrm>
            <a:off x="886967" y="2280838"/>
            <a:ext cx="10826061" cy="3978448"/>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2400"/>
              <a:buChar char="•"/>
            </a:pPr>
            <a:r>
              <a:rPr lang="en-US">
                <a:latin typeface="Arial"/>
                <a:ea typeface="Arial"/>
                <a:cs typeface="Arial"/>
                <a:sym typeface="Arial"/>
              </a:rPr>
              <a:t>In 2023, SSCA joined the Federation of Ontario Cottage Associations (FOCA)</a:t>
            </a:r>
            <a:endParaRPr/>
          </a:p>
          <a:p>
            <a:pPr indent="-228600" lvl="1" marL="685800" rtl="0" algn="l">
              <a:lnSpc>
                <a:spcPct val="110000"/>
              </a:lnSpc>
              <a:spcBef>
                <a:spcPts val="500"/>
              </a:spcBef>
              <a:spcAft>
                <a:spcPts val="0"/>
              </a:spcAft>
              <a:buClr>
                <a:schemeClr val="dk1"/>
              </a:buClr>
              <a:buSzPts val="2000"/>
              <a:buChar char="•"/>
            </a:pPr>
            <a:r>
              <a:rPr lang="en-US"/>
              <a:t>FOCA is the voice for 250,000+ waterfront property owners across 525 lake &amp; road associations </a:t>
            </a:r>
            <a:endParaRPr/>
          </a:p>
          <a:p>
            <a:pPr indent="-228600" lvl="1" marL="685800" rtl="0" algn="l">
              <a:lnSpc>
                <a:spcPct val="110000"/>
              </a:lnSpc>
              <a:spcBef>
                <a:spcPts val="500"/>
              </a:spcBef>
              <a:spcAft>
                <a:spcPts val="0"/>
              </a:spcAft>
              <a:buClr>
                <a:schemeClr val="dk1"/>
              </a:buClr>
              <a:buSzPts val="2000"/>
              <a:buChar char="•"/>
            </a:pPr>
            <a:r>
              <a:rPr lang="en-US"/>
              <a:t>SSCA benefits from lower insurance rates</a:t>
            </a:r>
            <a:endParaRPr/>
          </a:p>
          <a:p>
            <a:pPr indent="-228600" lvl="0" marL="228600" rtl="0" algn="l">
              <a:lnSpc>
                <a:spcPct val="110000"/>
              </a:lnSpc>
              <a:spcBef>
                <a:spcPts val="1000"/>
              </a:spcBef>
              <a:spcAft>
                <a:spcPts val="0"/>
              </a:spcAft>
              <a:buClr>
                <a:schemeClr val="dk1"/>
              </a:buClr>
              <a:buSzPts val="2400"/>
              <a:buChar char="•"/>
            </a:pPr>
            <a:r>
              <a:rPr lang="en-US"/>
              <a:t>Each SSCA member is a member of FOCA and can register to access information and benefits such as discounts on phone plans and cottage insurance</a:t>
            </a:r>
            <a:endParaRPr/>
          </a:p>
          <a:p>
            <a:pPr indent="-228600" lvl="0" marL="228600" rtl="0" algn="l">
              <a:lnSpc>
                <a:spcPct val="110000"/>
              </a:lnSpc>
              <a:spcBef>
                <a:spcPts val="1000"/>
              </a:spcBef>
              <a:spcAft>
                <a:spcPts val="0"/>
              </a:spcAft>
              <a:buClr>
                <a:schemeClr val="dk1"/>
              </a:buClr>
              <a:buSzPts val="2400"/>
              <a:buChar char="•"/>
            </a:pPr>
            <a:r>
              <a:rPr lang="en-US"/>
              <a:t>Please register to secure these benefits</a:t>
            </a:r>
            <a:endParaRPr/>
          </a:p>
          <a:p>
            <a:pPr indent="-101600" lvl="1" marL="685800" rtl="0" algn="l">
              <a:lnSpc>
                <a:spcPct val="110000"/>
              </a:lnSpc>
              <a:spcBef>
                <a:spcPts val="500"/>
              </a:spcBef>
              <a:spcAft>
                <a:spcPts val="0"/>
              </a:spcAft>
              <a:buClr>
                <a:schemeClr val="dk1"/>
              </a:buClr>
              <a:buSzPts val="2000"/>
              <a:buNone/>
            </a:pPr>
            <a:r>
              <a:t/>
            </a:r>
            <a:endParaRPr/>
          </a:p>
          <a:p>
            <a:pPr indent="-76200" lvl="0" marL="228600" rtl="0" algn="l">
              <a:lnSpc>
                <a:spcPct val="110000"/>
              </a:lnSpc>
              <a:spcBef>
                <a:spcPts val="1000"/>
              </a:spcBef>
              <a:spcAft>
                <a:spcPts val="0"/>
              </a:spcAft>
              <a:buClr>
                <a:schemeClr val="dk1"/>
              </a:buClr>
              <a:buSzPts val="2400"/>
              <a:buNone/>
            </a:pPr>
            <a:r>
              <a:t/>
            </a:r>
            <a:endParaRPr/>
          </a:p>
          <a:p>
            <a:pPr indent="-101600" lvl="1" marL="685800" rtl="0" algn="l">
              <a:lnSpc>
                <a:spcPct val="110000"/>
              </a:lnSpc>
              <a:spcBef>
                <a:spcPts val="500"/>
              </a:spcBef>
              <a:spcAft>
                <a:spcPts val="0"/>
              </a:spcAft>
              <a:buClr>
                <a:schemeClr val="dk1"/>
              </a:buClr>
              <a:buSzPts val="2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sp>
        <p:nvSpPr>
          <p:cNvPr id="435" name="Google Shape;435;p13"/>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6" name="Google Shape;436;p13"/>
          <p:cNvSpPr/>
          <p:nvPr/>
        </p:nvSpPr>
        <p:spPr>
          <a:xfrm flipH="1" rot="10800000">
            <a:off x="578652" y="4501201"/>
            <a:ext cx="11034696"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7" name="Google Shape;437;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ainting of a person in a black hat&#10;&#10;Description automatically generated" id="438" name="Google Shape;438;p13"/>
          <p:cNvPicPr preferRelativeResize="0"/>
          <p:nvPr/>
        </p:nvPicPr>
        <p:blipFill rotWithShape="1">
          <a:blip r:embed="rId3">
            <a:alphaModFix/>
          </a:blip>
          <a:srcRect b="6476" l="0" r="0" t="8937"/>
          <a:stretch/>
        </p:blipFill>
        <p:spPr>
          <a:xfrm>
            <a:off x="9852" y="19674"/>
            <a:ext cx="12191981" cy="6857990"/>
          </a:xfrm>
          <a:prstGeom prst="rect">
            <a:avLst/>
          </a:prstGeom>
          <a:noFill/>
          <a:ln>
            <a:noFill/>
          </a:ln>
        </p:spPr>
      </p:pic>
      <p:sp>
        <p:nvSpPr>
          <p:cNvPr id="439" name="Google Shape;439;p13"/>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40" name="Google Shape;440;p13"/>
          <p:cNvSpPr txBox="1"/>
          <p:nvPr>
            <p:ph type="title"/>
          </p:nvPr>
        </p:nvSpPr>
        <p:spPr>
          <a:xfrm>
            <a:off x="404553" y="3091928"/>
            <a:ext cx="9078562"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600"/>
              <a:buFont typeface="Arial"/>
              <a:buNone/>
            </a:pPr>
            <a:r>
              <a:rPr lang="en-US" sz="5600">
                <a:solidFill>
                  <a:schemeClr val="lt1"/>
                </a:solidFill>
                <a:latin typeface="Arial"/>
                <a:ea typeface="Arial"/>
                <a:cs typeface="Arial"/>
                <a:sym typeface="Arial"/>
              </a:rPr>
              <a:t>By-laws Update</a:t>
            </a:r>
            <a:br>
              <a:rPr lang="en-US" sz="5600">
                <a:latin typeface="Arial"/>
                <a:ea typeface="Arial"/>
                <a:cs typeface="Arial"/>
                <a:sym typeface="Arial"/>
              </a:rPr>
            </a:br>
            <a:r>
              <a:rPr lang="en-US" sz="5600">
                <a:solidFill>
                  <a:schemeClr val="lt1"/>
                </a:solidFill>
                <a:latin typeface="Arial"/>
                <a:ea typeface="Arial"/>
                <a:cs typeface="Arial"/>
                <a:sym typeface="Arial"/>
              </a:rPr>
              <a:t>Michael Reddy, Secretary</a:t>
            </a:r>
            <a:endParaRPr/>
          </a:p>
        </p:txBody>
      </p:sp>
      <p:sp>
        <p:nvSpPr>
          <p:cNvPr id="441" name="Google Shape;441;p13"/>
          <p:cNvSpPr/>
          <p:nvPr/>
        </p:nvSpPr>
        <p:spPr>
          <a:xfrm>
            <a:off x="0" y="5575039"/>
            <a:ext cx="9785897" cy="685800"/>
          </a:xfrm>
          <a:prstGeom prst="round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4"/>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latin typeface="Arial"/>
                <a:ea typeface="Arial"/>
                <a:cs typeface="Arial"/>
                <a:sym typeface="Arial"/>
              </a:rPr>
              <a:t>By-laws Update</a:t>
            </a:r>
            <a:br>
              <a:rPr lang="en-US"/>
            </a:br>
            <a:r>
              <a:rPr lang="en-US" sz="2200">
                <a:latin typeface="Arial"/>
                <a:ea typeface="Arial"/>
                <a:cs typeface="Arial"/>
                <a:sym typeface="Arial"/>
              </a:rPr>
              <a:t>Michael Reddy, Secretary</a:t>
            </a:r>
            <a:endParaRPr>
              <a:latin typeface="Arial"/>
              <a:ea typeface="Arial"/>
              <a:cs typeface="Arial"/>
              <a:sym typeface="Arial"/>
            </a:endParaRPr>
          </a:p>
        </p:txBody>
      </p:sp>
      <p:sp>
        <p:nvSpPr>
          <p:cNvPr id="448" name="Google Shape;448;p14"/>
          <p:cNvSpPr txBox="1"/>
          <p:nvPr>
            <p:ph idx="1" type="body"/>
          </p:nvPr>
        </p:nvSpPr>
        <p:spPr>
          <a:xfrm>
            <a:off x="636596" y="2412710"/>
            <a:ext cx="10168128" cy="3694176"/>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2400"/>
              <a:buChar char="•"/>
            </a:pPr>
            <a:r>
              <a:rPr lang="en-US"/>
              <a:t>Ontario Not-For-Profit Corporations Act  (ONCA)</a:t>
            </a:r>
            <a:endParaRPr/>
          </a:p>
          <a:p>
            <a:pPr indent="-228600" lvl="0" marL="228600" rtl="0" algn="l">
              <a:lnSpc>
                <a:spcPct val="110000"/>
              </a:lnSpc>
              <a:spcBef>
                <a:spcPts val="1000"/>
              </a:spcBef>
              <a:spcAft>
                <a:spcPts val="0"/>
              </a:spcAft>
              <a:buClr>
                <a:schemeClr val="dk1"/>
              </a:buClr>
              <a:buSzPts val="2400"/>
              <a:buChar char="•"/>
            </a:pPr>
            <a:r>
              <a:rPr lang="en-US"/>
              <a:t>New By-law #1 and #2</a:t>
            </a:r>
            <a:endParaRPr/>
          </a:p>
          <a:p>
            <a:pPr indent="-228600" lvl="0" marL="228600" rtl="0" algn="l">
              <a:lnSpc>
                <a:spcPct val="110000"/>
              </a:lnSpc>
              <a:spcBef>
                <a:spcPts val="1000"/>
              </a:spcBef>
              <a:spcAft>
                <a:spcPts val="0"/>
              </a:spcAft>
              <a:buClr>
                <a:schemeClr val="dk1"/>
              </a:buClr>
              <a:buSzPts val="2400"/>
              <a:buChar char="•"/>
            </a:pPr>
            <a:r>
              <a:rPr lang="en-US"/>
              <a:t>Governance Model : Articles, By-laws, Board Policies</a:t>
            </a:r>
            <a:endParaRPr/>
          </a:p>
          <a:p>
            <a:pPr indent="-228600" lvl="0" marL="228600" rtl="0" algn="l">
              <a:lnSpc>
                <a:spcPct val="110000"/>
              </a:lnSpc>
              <a:spcBef>
                <a:spcPts val="1000"/>
              </a:spcBef>
              <a:spcAft>
                <a:spcPts val="0"/>
              </a:spcAft>
              <a:buClr>
                <a:schemeClr val="dk1"/>
              </a:buClr>
              <a:buSzPts val="2400"/>
              <a:buChar char="•"/>
            </a:pPr>
            <a:r>
              <a:rPr lang="en-US"/>
              <a:t>`Biggest changes:</a:t>
            </a:r>
            <a:endParaRPr/>
          </a:p>
          <a:p>
            <a:pPr indent="-228600" lvl="1" marL="685800" rtl="0" algn="l">
              <a:lnSpc>
                <a:spcPct val="110000"/>
              </a:lnSpc>
              <a:spcBef>
                <a:spcPts val="500"/>
              </a:spcBef>
              <a:spcAft>
                <a:spcPts val="0"/>
              </a:spcAft>
              <a:buClr>
                <a:schemeClr val="dk1"/>
              </a:buClr>
              <a:buSzPts val="2000"/>
              <a:buChar char="•"/>
            </a:pPr>
            <a:r>
              <a:rPr lang="en-US"/>
              <a:t>Board now 9-15 Directors not fixed at 15</a:t>
            </a:r>
            <a:endParaRPr/>
          </a:p>
          <a:p>
            <a:pPr indent="-228600" lvl="1" marL="685800" rtl="0" algn="l">
              <a:lnSpc>
                <a:spcPct val="110000"/>
              </a:lnSpc>
              <a:spcBef>
                <a:spcPts val="500"/>
              </a:spcBef>
              <a:spcAft>
                <a:spcPts val="0"/>
              </a:spcAft>
              <a:buClr>
                <a:schemeClr val="dk1"/>
              </a:buClr>
              <a:buSzPts val="2000"/>
              <a:buChar char="•"/>
            </a:pPr>
            <a:r>
              <a:rPr lang="en-US"/>
              <a:t>3 year commitment on a Director joining the Board now contained in Board Policies not in By-laws</a:t>
            </a:r>
            <a:endParaRPr/>
          </a:p>
          <a:p>
            <a:pPr indent="-228600" lvl="1" marL="685800" rtl="0" algn="l">
              <a:lnSpc>
                <a:spcPct val="110000"/>
              </a:lnSpc>
              <a:spcBef>
                <a:spcPts val="500"/>
              </a:spcBef>
              <a:spcAft>
                <a:spcPts val="0"/>
              </a:spcAft>
              <a:buClr>
                <a:schemeClr val="dk1"/>
              </a:buClr>
              <a:buSzPts val="2000"/>
              <a:buChar char="•"/>
            </a:pPr>
            <a:r>
              <a:rPr lang="en-US"/>
              <a:t>Directors must obtain Member approval to borrow money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5"/>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latin typeface="Arial"/>
                <a:ea typeface="Arial"/>
                <a:cs typeface="Arial"/>
                <a:sym typeface="Arial"/>
              </a:rPr>
              <a:t>By-laws update</a:t>
            </a:r>
            <a:endParaRPr/>
          </a:p>
        </p:txBody>
      </p:sp>
      <p:sp>
        <p:nvSpPr>
          <p:cNvPr id="454" name="Google Shape;454;p15"/>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0070C0"/>
              </a:buClr>
              <a:buSzPts val="2800"/>
              <a:buNone/>
            </a:pPr>
            <a:r>
              <a:rPr b="1" lang="en-US" sz="2800">
                <a:solidFill>
                  <a:srgbClr val="0070C0"/>
                </a:solidFill>
                <a:latin typeface="Arial"/>
                <a:ea typeface="Arial"/>
                <a:cs typeface="Arial"/>
                <a:sym typeface="Arial"/>
              </a:rPr>
              <a:t>Motion to approve new SSCA by-laws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16"/>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latin typeface="Arial"/>
                <a:ea typeface="Arial"/>
                <a:cs typeface="Arial"/>
                <a:sym typeface="Arial"/>
              </a:rPr>
              <a:t>Revitalization Campaign Update</a:t>
            </a:r>
            <a:br>
              <a:rPr lang="en-US"/>
            </a:br>
            <a:r>
              <a:rPr lang="en-US" sz="2200">
                <a:latin typeface="Arial"/>
                <a:ea typeface="Arial"/>
                <a:cs typeface="Arial"/>
                <a:sym typeface="Arial"/>
              </a:rPr>
              <a:t>Eric Armour</a:t>
            </a:r>
            <a:endParaRPr/>
          </a:p>
        </p:txBody>
      </p:sp>
      <p:sp>
        <p:nvSpPr>
          <p:cNvPr id="460" name="Google Shape;460;p16"/>
          <p:cNvSpPr txBox="1"/>
          <p:nvPr>
            <p:ph idx="1" type="body"/>
          </p:nvPr>
        </p:nvSpPr>
        <p:spPr>
          <a:xfrm>
            <a:off x="1153668" y="2084324"/>
            <a:ext cx="6621663" cy="3694176"/>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2400"/>
              <a:buChar char="•"/>
            </a:pPr>
            <a:r>
              <a:rPr lang="en-US">
                <a:latin typeface="Arial"/>
                <a:ea typeface="Arial"/>
                <a:cs typeface="Arial"/>
                <a:sym typeface="Arial"/>
              </a:rPr>
              <a:t>Campaign target: $2 million</a:t>
            </a:r>
            <a:endParaRPr/>
          </a:p>
          <a:p>
            <a:pPr indent="-228600" lvl="0" marL="228600" rtl="0" algn="l">
              <a:lnSpc>
                <a:spcPct val="110000"/>
              </a:lnSpc>
              <a:spcBef>
                <a:spcPts val="1000"/>
              </a:spcBef>
              <a:spcAft>
                <a:spcPts val="0"/>
              </a:spcAft>
              <a:buClr>
                <a:schemeClr val="dk1"/>
              </a:buClr>
              <a:buSzPts val="2400"/>
              <a:buChar char="•"/>
            </a:pPr>
            <a:r>
              <a:rPr lang="en-US">
                <a:latin typeface="Arial"/>
                <a:ea typeface="Arial"/>
                <a:cs typeface="Arial"/>
                <a:sym typeface="Arial"/>
              </a:rPr>
              <a:t>Donations and pledges to date:  $2.1 million, including $150K in directed donations (for fitness, kids' play zone)</a:t>
            </a:r>
            <a:endParaRPr/>
          </a:p>
          <a:p>
            <a:pPr indent="-76200" lvl="0" marL="228600" rtl="0" algn="l">
              <a:lnSpc>
                <a:spcPct val="110000"/>
              </a:lnSpc>
              <a:spcBef>
                <a:spcPts val="1000"/>
              </a:spcBef>
              <a:spcAft>
                <a:spcPts val="0"/>
              </a:spcAft>
              <a:buClr>
                <a:schemeClr val="dk1"/>
              </a:buClr>
              <a:buSzPts val="2400"/>
              <a:buNone/>
            </a:pPr>
            <a:r>
              <a:t/>
            </a:r>
            <a:endParaRPr/>
          </a:p>
          <a:p>
            <a:pPr indent="-76200" lvl="0" marL="228600" rtl="0" algn="l">
              <a:lnSpc>
                <a:spcPct val="110000"/>
              </a:lnSpc>
              <a:spcBef>
                <a:spcPts val="1000"/>
              </a:spcBef>
              <a:spcAft>
                <a:spcPts val="0"/>
              </a:spcAft>
              <a:buClr>
                <a:schemeClr val="dk1"/>
              </a:buClr>
              <a:buSzPts val="2400"/>
              <a:buNone/>
            </a:pPr>
            <a:r>
              <a:t/>
            </a:r>
            <a:endParaRPr/>
          </a:p>
          <a:p>
            <a:pPr indent="0" lvl="2" marL="914400" rtl="0" algn="l">
              <a:lnSpc>
                <a:spcPct val="110000"/>
              </a:lnSpc>
              <a:spcBef>
                <a:spcPts val="500"/>
              </a:spcBef>
              <a:spcAft>
                <a:spcPts val="0"/>
              </a:spcAft>
              <a:buClr>
                <a:schemeClr val="dk1"/>
              </a:buClr>
              <a:buSzPts val="1800"/>
              <a:buNone/>
            </a:pPr>
            <a:r>
              <a:t/>
            </a:r>
            <a:endParaRPr/>
          </a:p>
          <a:p>
            <a:pPr indent="-76200" lvl="0" marL="228600" rtl="0" algn="l">
              <a:lnSpc>
                <a:spcPct val="110000"/>
              </a:lnSpc>
              <a:spcBef>
                <a:spcPts val="1000"/>
              </a:spcBef>
              <a:spcAft>
                <a:spcPts val="0"/>
              </a:spcAft>
              <a:buClr>
                <a:schemeClr val="dk1"/>
              </a:buClr>
              <a:buSzPts val="2400"/>
              <a:buNone/>
            </a:pPr>
            <a:r>
              <a:t/>
            </a:r>
            <a:endParaRPr/>
          </a:p>
        </p:txBody>
      </p:sp>
      <p:pic>
        <p:nvPicPr>
          <p:cNvPr id="461" name="Google Shape;461;p16"/>
          <p:cNvPicPr preferRelativeResize="0"/>
          <p:nvPr/>
        </p:nvPicPr>
        <p:blipFill rotWithShape="1">
          <a:blip r:embed="rId3">
            <a:alphaModFix/>
          </a:blip>
          <a:srcRect b="0" l="0" r="0" t="0"/>
          <a:stretch/>
        </p:blipFill>
        <p:spPr>
          <a:xfrm>
            <a:off x="8563709" y="1751662"/>
            <a:ext cx="3015342" cy="44401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17"/>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200000"/>
              <a:buFont typeface="Arial"/>
              <a:buNone/>
            </a:pPr>
            <a:r>
              <a:rPr lang="en-US">
                <a:latin typeface="Arial"/>
                <a:ea typeface="Arial"/>
                <a:cs typeface="Arial"/>
                <a:sym typeface="Arial"/>
              </a:rPr>
              <a:t>Community Centre project update</a:t>
            </a:r>
            <a:br>
              <a:rPr lang="en-US" sz="2000">
                <a:latin typeface="Arial"/>
                <a:ea typeface="Arial"/>
                <a:cs typeface="Arial"/>
                <a:sym typeface="Arial"/>
              </a:rPr>
            </a:br>
            <a:r>
              <a:rPr lang="en-US" sz="2000">
                <a:latin typeface="Arial"/>
                <a:ea typeface="Arial"/>
                <a:cs typeface="Arial"/>
                <a:sym typeface="Arial"/>
              </a:rPr>
              <a:t>Glen Campbell</a:t>
            </a:r>
            <a:endParaRPr sz="2000"/>
          </a:p>
        </p:txBody>
      </p:sp>
      <p:pic>
        <p:nvPicPr>
          <p:cNvPr descr="A group of people standing on a structure&#10;&#10;Description automatically generated" id="467" name="Google Shape;467;p17"/>
          <p:cNvPicPr preferRelativeResize="0"/>
          <p:nvPr/>
        </p:nvPicPr>
        <p:blipFill rotWithShape="1">
          <a:blip r:embed="rId3">
            <a:alphaModFix/>
          </a:blip>
          <a:srcRect b="2902" l="0" r="0" t="18701"/>
          <a:stretch/>
        </p:blipFill>
        <p:spPr>
          <a:xfrm>
            <a:off x="2662572" y="2103956"/>
            <a:ext cx="7110978" cy="39841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18"/>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t>Revitalization Programme Recap</a:t>
            </a:r>
            <a:endParaRPr sz="2200"/>
          </a:p>
        </p:txBody>
      </p:sp>
      <p:sp>
        <p:nvSpPr>
          <p:cNvPr id="473" name="Google Shape;473;p18"/>
          <p:cNvSpPr txBox="1"/>
          <p:nvPr>
            <p:ph idx="1" type="body"/>
          </p:nvPr>
        </p:nvSpPr>
        <p:spPr>
          <a:xfrm>
            <a:off x="1105082" y="2216284"/>
            <a:ext cx="7633016" cy="420689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0000"/>
              </a:lnSpc>
              <a:spcBef>
                <a:spcPts val="0"/>
              </a:spcBef>
              <a:spcAft>
                <a:spcPts val="0"/>
              </a:spcAft>
              <a:buClr>
                <a:schemeClr val="dk1"/>
              </a:buClr>
              <a:buSzPts val="2400"/>
              <a:buNone/>
            </a:pPr>
            <a:r>
              <a:rPr lang="en-US" u="sng">
                <a:latin typeface="Arial"/>
                <a:ea typeface="Arial"/>
                <a:cs typeface="Arial"/>
                <a:sym typeface="Arial"/>
              </a:rPr>
              <a:t>Schoolhouse renovation: </a:t>
            </a:r>
            <a:endParaRPr u="sng"/>
          </a:p>
          <a:p>
            <a:pPr indent="-228600" lvl="0" marL="228600" rtl="0" algn="l">
              <a:lnSpc>
                <a:spcPct val="110000"/>
              </a:lnSpc>
              <a:spcBef>
                <a:spcPts val="1000"/>
              </a:spcBef>
              <a:spcAft>
                <a:spcPts val="0"/>
              </a:spcAft>
              <a:buClr>
                <a:schemeClr val="dk1"/>
              </a:buClr>
              <a:buSzPts val="2400"/>
              <a:buChar char="•"/>
            </a:pPr>
            <a:r>
              <a:rPr lang="en-US">
                <a:latin typeface="Arial"/>
                <a:ea typeface="Arial"/>
                <a:cs typeface="Arial"/>
                <a:sym typeface="Arial"/>
              </a:rPr>
              <a:t>Completed May 2024 – on time!</a:t>
            </a:r>
            <a:endParaRPr/>
          </a:p>
          <a:p>
            <a:pPr indent="-228600" lvl="0" marL="228600" rtl="0" algn="l">
              <a:lnSpc>
                <a:spcPct val="110000"/>
              </a:lnSpc>
              <a:spcBef>
                <a:spcPts val="1000"/>
              </a:spcBef>
              <a:spcAft>
                <a:spcPts val="0"/>
              </a:spcAft>
              <a:buClr>
                <a:schemeClr val="dk1"/>
              </a:buClr>
              <a:buSzPts val="2400"/>
              <a:buChar char="•"/>
            </a:pPr>
            <a:r>
              <a:rPr lang="en-US">
                <a:latin typeface="Arial"/>
                <a:ea typeface="Arial"/>
                <a:cs typeface="Arial"/>
                <a:sym typeface="Arial"/>
              </a:rPr>
              <a:t>Project design and management by Jackie Koza: </a:t>
            </a:r>
            <a:endParaRPr/>
          </a:p>
          <a:p>
            <a:pPr indent="0" lvl="0" marL="0" rtl="0" algn="l">
              <a:lnSpc>
                <a:spcPct val="110000"/>
              </a:lnSpc>
              <a:spcBef>
                <a:spcPts val="1000"/>
              </a:spcBef>
              <a:spcAft>
                <a:spcPts val="0"/>
              </a:spcAft>
              <a:buClr>
                <a:srgbClr val="0070C0"/>
              </a:buClr>
              <a:buSzPts val="3600"/>
              <a:buNone/>
            </a:pPr>
            <a:r>
              <a:rPr lang="en-US" sz="3600">
                <a:solidFill>
                  <a:srgbClr val="0070C0"/>
                </a:solidFill>
                <a:latin typeface="Arial"/>
                <a:ea typeface="Arial"/>
                <a:cs typeface="Arial"/>
                <a:sym typeface="Arial"/>
              </a:rPr>
              <a:t>	</a:t>
            </a:r>
            <a:r>
              <a:rPr lang="en-US" sz="2800">
                <a:solidFill>
                  <a:srgbClr val="0070C0"/>
                </a:solidFill>
                <a:latin typeface="Arial"/>
                <a:ea typeface="Arial"/>
                <a:cs typeface="Arial"/>
                <a:sym typeface="Arial"/>
              </a:rPr>
              <a:t>THANK-YOU JACKIE!</a:t>
            </a:r>
            <a:r>
              <a:rPr lang="en-US" sz="3600">
                <a:solidFill>
                  <a:srgbClr val="0070C0"/>
                </a:solidFill>
                <a:latin typeface="Arial"/>
                <a:ea typeface="Arial"/>
                <a:cs typeface="Arial"/>
                <a:sym typeface="Arial"/>
              </a:rPr>
              <a:t> </a:t>
            </a:r>
            <a:endParaRPr sz="3600" u="sng">
              <a:solidFill>
                <a:srgbClr val="0070C0"/>
              </a:solidFill>
              <a:latin typeface="Arial"/>
              <a:ea typeface="Arial"/>
              <a:cs typeface="Arial"/>
              <a:sym typeface="Arial"/>
            </a:endParaRPr>
          </a:p>
          <a:p>
            <a:pPr indent="0" lvl="0" marL="0" rtl="0" algn="l">
              <a:lnSpc>
                <a:spcPct val="110000"/>
              </a:lnSpc>
              <a:spcBef>
                <a:spcPts val="1000"/>
              </a:spcBef>
              <a:spcAft>
                <a:spcPts val="0"/>
              </a:spcAft>
              <a:buClr>
                <a:schemeClr val="dk1"/>
              </a:buClr>
              <a:buSzPts val="2400"/>
              <a:buNone/>
            </a:pPr>
            <a:r>
              <a:rPr lang="en-US" u="sng">
                <a:latin typeface="Arial"/>
                <a:ea typeface="Arial"/>
                <a:cs typeface="Arial"/>
                <a:sym typeface="Arial"/>
              </a:rPr>
              <a:t>New building:</a:t>
            </a:r>
            <a:endParaRPr/>
          </a:p>
          <a:p>
            <a:pPr indent="-228600" lvl="0" marL="228600" rtl="0" algn="l">
              <a:lnSpc>
                <a:spcPct val="110000"/>
              </a:lnSpc>
              <a:spcBef>
                <a:spcPts val="1000"/>
              </a:spcBef>
              <a:spcAft>
                <a:spcPts val="0"/>
              </a:spcAft>
              <a:buClr>
                <a:schemeClr val="dk1"/>
              </a:buClr>
              <a:buSzPts val="2400"/>
              <a:buChar char="•"/>
            </a:pPr>
            <a:r>
              <a:rPr lang="en-US">
                <a:latin typeface="Arial"/>
                <a:ea typeface="Arial"/>
                <a:cs typeface="Arial"/>
                <a:sym typeface="Arial"/>
              </a:rPr>
              <a:t>Site analysis completed</a:t>
            </a:r>
            <a:endParaRPr/>
          </a:p>
          <a:p>
            <a:pPr indent="-228600" lvl="0" marL="228600" rtl="0" algn="l">
              <a:lnSpc>
                <a:spcPct val="110000"/>
              </a:lnSpc>
              <a:spcBef>
                <a:spcPts val="1000"/>
              </a:spcBef>
              <a:spcAft>
                <a:spcPts val="0"/>
              </a:spcAft>
              <a:buClr>
                <a:schemeClr val="dk1"/>
              </a:buClr>
              <a:buSzPts val="2400"/>
              <a:buChar char="•"/>
            </a:pPr>
            <a:r>
              <a:rPr lang="en-US">
                <a:latin typeface="Arial"/>
                <a:ea typeface="Arial"/>
                <a:cs typeface="Arial"/>
                <a:sym typeface="Arial"/>
              </a:rPr>
              <a:t>Modified building design being finalized for contractor quotes, construction in 2025</a:t>
            </a:r>
            <a:endParaRPr/>
          </a:p>
          <a:p>
            <a:pPr indent="0" lvl="0" marL="228600" rtl="0" algn="l">
              <a:lnSpc>
                <a:spcPct val="110000"/>
              </a:lnSpc>
              <a:spcBef>
                <a:spcPts val="1000"/>
              </a:spcBef>
              <a:spcAft>
                <a:spcPts val="0"/>
              </a:spcAft>
              <a:buClr>
                <a:schemeClr val="dk1"/>
              </a:buClr>
              <a:buSzPts val="3600"/>
              <a:buNone/>
            </a:pPr>
            <a:r>
              <a:t/>
            </a:r>
            <a:endParaRPr sz="3600">
              <a:solidFill>
                <a:srgbClr val="0070C0"/>
              </a:solidFill>
            </a:endParaRPr>
          </a:p>
          <a:p>
            <a:pPr indent="-76200" lvl="0" marL="228600" rtl="0" algn="l">
              <a:lnSpc>
                <a:spcPct val="110000"/>
              </a:lnSpc>
              <a:spcBef>
                <a:spcPts val="1000"/>
              </a:spcBef>
              <a:spcAft>
                <a:spcPts val="0"/>
              </a:spcAft>
              <a:buClr>
                <a:schemeClr val="dk1"/>
              </a:buClr>
              <a:buSzPts val="2400"/>
              <a:buNone/>
            </a:pPr>
            <a:r>
              <a:t/>
            </a:r>
            <a:endParaRPr b="1" sz="2400"/>
          </a:p>
        </p:txBody>
      </p:sp>
      <p:pic>
        <p:nvPicPr>
          <p:cNvPr id="474" name="Google Shape;474;p18"/>
          <p:cNvPicPr preferRelativeResize="0"/>
          <p:nvPr/>
        </p:nvPicPr>
        <p:blipFill rotWithShape="1">
          <a:blip r:embed="rId3">
            <a:alphaModFix/>
          </a:blip>
          <a:srcRect b="2917" l="2252" r="40527" t="6547"/>
          <a:stretch/>
        </p:blipFill>
        <p:spPr>
          <a:xfrm>
            <a:off x="8733998" y="1590471"/>
            <a:ext cx="3054116" cy="31995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 name="Shape 478"/>
        <p:cNvGrpSpPr/>
        <p:nvPr/>
      </p:nvGrpSpPr>
      <p:grpSpPr>
        <a:xfrm>
          <a:off x="0" y="0"/>
          <a:ext cx="0" cy="0"/>
          <a:chOff x="0" y="0"/>
          <a:chExt cx="0" cy="0"/>
        </a:xfrm>
      </p:grpSpPr>
      <p:pic>
        <p:nvPicPr>
          <p:cNvPr descr="A aerial view of a house&#10;&#10;Description automatically generated" id="479" name="Google Shape;479;p19"/>
          <p:cNvPicPr preferRelativeResize="0"/>
          <p:nvPr>
            <p:ph idx="1" type="body"/>
          </p:nvPr>
        </p:nvPicPr>
        <p:blipFill rotWithShape="1">
          <a:blip r:embed="rId3">
            <a:alphaModFix/>
          </a:blip>
          <a:srcRect b="-2" l="0" r="-2" t="386"/>
          <a:stretch/>
        </p:blipFill>
        <p:spPr>
          <a:xfrm>
            <a:off x="1519060" y="10"/>
            <a:ext cx="9148941" cy="6857990"/>
          </a:xfrm>
          <a:prstGeom prst="rect">
            <a:avLst/>
          </a:prstGeom>
          <a:noFill/>
          <a:ln>
            <a:noFill/>
          </a:ln>
        </p:spPr>
      </p:pic>
      <p:sp>
        <p:nvSpPr>
          <p:cNvPr id="480" name="Google Shape;480;p19"/>
          <p:cNvSpPr txBox="1"/>
          <p:nvPr/>
        </p:nvSpPr>
        <p:spPr>
          <a:xfrm>
            <a:off x="7653259" y="5210691"/>
            <a:ext cx="2824675" cy="1477328"/>
          </a:xfrm>
          <a:prstGeom prst="rect">
            <a:avLst/>
          </a:prstGeom>
          <a:solidFill>
            <a:srgbClr val="F3F7C8"/>
          </a:solidFill>
          <a:ln cap="flat" cmpd="sng" w="12700">
            <a:solidFill>
              <a:srgbClr val="04445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New site plan eliminates costly rebuild of waterfront deck, with primary access now via south docks </a:t>
            </a:r>
            <a:endParaRPr/>
          </a:p>
        </p:txBody>
      </p:sp>
      <p:sp>
        <p:nvSpPr>
          <p:cNvPr id="481" name="Google Shape;481;p19"/>
          <p:cNvSpPr txBox="1"/>
          <p:nvPr/>
        </p:nvSpPr>
        <p:spPr>
          <a:xfrm>
            <a:off x="3739137" y="5442541"/>
            <a:ext cx="1433389" cy="1200329"/>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Arial"/>
                <a:ea typeface="Arial"/>
                <a:cs typeface="Arial"/>
                <a:sym typeface="Arial"/>
              </a:rPr>
              <a:t>Young kids play zone and play structure sited between new building and schoolhouse.</a:t>
            </a:r>
            <a:endParaRPr/>
          </a:p>
        </p:txBody>
      </p:sp>
      <p:sp>
        <p:nvSpPr>
          <p:cNvPr id="482" name="Google Shape;482;p19"/>
          <p:cNvSpPr txBox="1"/>
          <p:nvPr/>
        </p:nvSpPr>
        <p:spPr>
          <a:xfrm>
            <a:off x="7552531" y="404350"/>
            <a:ext cx="1433389" cy="138499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Arial"/>
                <a:ea typeface="Arial"/>
                <a:cs typeface="Arial"/>
                <a:sym typeface="Arial"/>
              </a:rPr>
              <a:t>Sloped walkway to deck built tight to rock (no railings, no steps).  Steel-framed ramp base/ bridge two steps above cribs.</a:t>
            </a:r>
            <a:endParaRPr/>
          </a:p>
        </p:txBody>
      </p:sp>
      <p:sp>
        <p:nvSpPr>
          <p:cNvPr id="483" name="Google Shape;483;p19"/>
          <p:cNvSpPr txBox="1"/>
          <p:nvPr/>
        </p:nvSpPr>
        <p:spPr>
          <a:xfrm>
            <a:off x="2005779" y="157317"/>
            <a:ext cx="513762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FFFF00"/>
                </a:solidFill>
                <a:latin typeface="Arial"/>
                <a:ea typeface="Arial"/>
                <a:cs typeface="Arial"/>
                <a:sym typeface="Arial"/>
              </a:rPr>
              <a:t>Site plan</a:t>
            </a:r>
            <a:endParaRPr/>
          </a:p>
        </p:txBody>
      </p:sp>
      <p:sp>
        <p:nvSpPr>
          <p:cNvPr id="484" name="Google Shape;484;p19"/>
          <p:cNvSpPr txBox="1"/>
          <p:nvPr/>
        </p:nvSpPr>
        <p:spPr>
          <a:xfrm>
            <a:off x="2028031" y="2398250"/>
            <a:ext cx="1433389" cy="1200329"/>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Arial"/>
                <a:ea typeface="Arial"/>
                <a:cs typeface="Arial"/>
                <a:sym typeface="Arial"/>
              </a:rPr>
              <a:t>Deck, pavilion and building floors 5 feet above old deck (as required). Old decks to be removed.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t>Recognition</a:t>
            </a:r>
            <a:endParaRPr/>
          </a:p>
        </p:txBody>
      </p:sp>
      <p:sp>
        <p:nvSpPr>
          <p:cNvPr id="361" name="Google Shape;361;p2"/>
          <p:cNvSpPr txBox="1"/>
          <p:nvPr>
            <p:ph idx="1" type="body"/>
          </p:nvPr>
        </p:nvSpPr>
        <p:spPr>
          <a:xfrm>
            <a:off x="1115568" y="2478024"/>
            <a:ext cx="10168128" cy="3694176"/>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3600"/>
              <a:buNone/>
            </a:pPr>
            <a:r>
              <a:rPr lang="en-US" sz="3600"/>
              <a:t>We acknowledge the land we are meeting on is the traditional territory of the Huron-Wendat and Anishinaabe peoples and that this region is now home to many First Nations and Metis peoples.</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8" name="Shape 488"/>
        <p:cNvGrpSpPr/>
        <p:nvPr/>
      </p:nvGrpSpPr>
      <p:grpSpPr>
        <a:xfrm>
          <a:off x="0" y="0"/>
          <a:ext cx="0" cy="0"/>
          <a:chOff x="0" y="0"/>
          <a:chExt cx="0" cy="0"/>
        </a:xfrm>
      </p:grpSpPr>
      <p:pic>
        <p:nvPicPr>
          <p:cNvPr descr="A floor plan of a building&#10;&#10;Description automatically generated" id="489" name="Google Shape;489;p20"/>
          <p:cNvPicPr preferRelativeResize="0"/>
          <p:nvPr>
            <p:ph idx="1" type="body"/>
          </p:nvPr>
        </p:nvPicPr>
        <p:blipFill rotWithShape="1">
          <a:blip r:embed="rId3">
            <a:alphaModFix/>
          </a:blip>
          <a:srcRect b="0" l="0" r="0" t="0"/>
          <a:stretch/>
        </p:blipFill>
        <p:spPr>
          <a:xfrm>
            <a:off x="1855849" y="818237"/>
            <a:ext cx="8480303" cy="5618490"/>
          </a:xfrm>
          <a:prstGeom prst="rect">
            <a:avLst/>
          </a:prstGeom>
          <a:noFill/>
          <a:ln>
            <a:noFill/>
          </a:ln>
        </p:spPr>
      </p:pic>
      <p:sp>
        <p:nvSpPr>
          <p:cNvPr id="490" name="Google Shape;490;p20"/>
          <p:cNvSpPr txBox="1"/>
          <p:nvPr/>
        </p:nvSpPr>
        <p:spPr>
          <a:xfrm>
            <a:off x="7201630" y="5265553"/>
            <a:ext cx="2756774" cy="1200329"/>
          </a:xfrm>
          <a:prstGeom prst="rect">
            <a:avLst/>
          </a:prstGeom>
          <a:solidFill>
            <a:srgbClr val="F3F7C8"/>
          </a:solidFill>
          <a:ln cap="flat" cmpd="sng" w="12700">
            <a:solidFill>
              <a:srgbClr val="04445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Revised building design keeps principal room sizes with less enclosed space, larger pavilion.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4" name="Shape 494"/>
        <p:cNvGrpSpPr/>
        <p:nvPr/>
      </p:nvGrpSpPr>
      <p:grpSpPr>
        <a:xfrm>
          <a:off x="0" y="0"/>
          <a:ext cx="0" cy="0"/>
          <a:chOff x="0" y="0"/>
          <a:chExt cx="0" cy="0"/>
        </a:xfrm>
      </p:grpSpPr>
      <p:sp>
        <p:nvSpPr>
          <p:cNvPr id="495" name="Google Shape;495;p21"/>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6" name="Google Shape;496;p21"/>
          <p:cNvSpPr/>
          <p:nvPr/>
        </p:nvSpPr>
        <p:spPr>
          <a:xfrm flipH="1" rot="10800000">
            <a:off x="578652" y="4501201"/>
            <a:ext cx="11034696"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7" name="Google Shape;497;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8" name="Google Shape;498;p21"/>
          <p:cNvSpPr/>
          <p:nvPr/>
        </p:nvSpPr>
        <p:spPr>
          <a:xfrm>
            <a:off x="1903615" y="221673"/>
            <a:ext cx="8384770" cy="1332634"/>
          </a:xfrm>
          <a:prstGeom prst="rect">
            <a:avLst/>
          </a:prstGeom>
          <a:solidFill>
            <a:schemeClr val="lt1"/>
          </a:solidFill>
          <a:ln cap="flat" cmpd="sng" w="12700">
            <a:solidFill>
              <a:srgbClr val="E9F0EE"/>
            </a:solidFill>
            <a:prstDash val="solid"/>
            <a:miter lim="800000"/>
            <a:headEnd len="sm" w="sm" type="none"/>
            <a:tailEnd len="sm" w="sm" type="none"/>
          </a:ln>
          <a:effectLst>
            <a:outerShdw blurRad="50800" rotWithShape="0" algn="tl" dir="2700000" dist="38100">
              <a:srgbClr val="CAC0A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9" name="Google Shape;499;p21"/>
          <p:cNvSpPr txBox="1"/>
          <p:nvPr>
            <p:ph type="title"/>
          </p:nvPr>
        </p:nvSpPr>
        <p:spPr>
          <a:xfrm>
            <a:off x="2103121" y="310343"/>
            <a:ext cx="7985759" cy="86882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rial"/>
              <a:buNone/>
            </a:pPr>
            <a:r>
              <a:rPr lang="en-US"/>
              <a:t>3D view</a:t>
            </a:r>
            <a:endParaRPr/>
          </a:p>
        </p:txBody>
      </p:sp>
      <p:sp>
        <p:nvSpPr>
          <p:cNvPr id="500" name="Google Shape;500;p21"/>
          <p:cNvSpPr/>
          <p:nvPr/>
        </p:nvSpPr>
        <p:spPr>
          <a:xfrm>
            <a:off x="2483110" y="1211407"/>
            <a:ext cx="7225780" cy="685800"/>
          </a:xfrm>
          <a:prstGeom prst="round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pic>
        <p:nvPicPr>
          <p:cNvPr descr="A house with a roof&#10;&#10;Description automatically generated" id="501" name="Google Shape;501;p21"/>
          <p:cNvPicPr preferRelativeResize="0"/>
          <p:nvPr>
            <p:ph idx="1" type="body"/>
          </p:nvPr>
        </p:nvPicPr>
        <p:blipFill rotWithShape="1">
          <a:blip r:embed="rId3">
            <a:alphaModFix/>
          </a:blip>
          <a:srcRect b="0" l="0" r="0" t="0"/>
          <a:stretch/>
        </p:blipFill>
        <p:spPr>
          <a:xfrm>
            <a:off x="1518891" y="2139484"/>
            <a:ext cx="9154217" cy="40965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2"/>
          <p:cNvSpPr txBox="1"/>
          <p:nvPr>
            <p:ph type="title"/>
          </p:nvPr>
        </p:nvSpPr>
        <p:spPr>
          <a:xfrm>
            <a:off x="1115568" y="892714"/>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latin typeface="Arial"/>
                <a:ea typeface="Arial"/>
                <a:cs typeface="Arial"/>
                <a:sym typeface="Arial"/>
              </a:rPr>
              <a:t>Dock plan: Approved for 2024-25 implementation</a:t>
            </a:r>
            <a:endParaRPr/>
          </a:p>
        </p:txBody>
      </p:sp>
      <p:pic>
        <p:nvPicPr>
          <p:cNvPr descr="A drawing of a bridge&#10;&#10;Description automatically generated" id="507" name="Google Shape;507;p22"/>
          <p:cNvPicPr preferRelativeResize="0"/>
          <p:nvPr>
            <p:ph idx="1" type="body"/>
          </p:nvPr>
        </p:nvPicPr>
        <p:blipFill rotWithShape="1">
          <a:blip r:embed="rId3">
            <a:alphaModFix/>
          </a:blip>
          <a:srcRect b="0" l="0" r="0" t="0"/>
          <a:stretch/>
        </p:blipFill>
        <p:spPr>
          <a:xfrm rot="-5400000">
            <a:off x="7086254" y="1542843"/>
            <a:ext cx="4128791" cy="5439848"/>
          </a:xfrm>
          <a:prstGeom prst="rect">
            <a:avLst/>
          </a:prstGeom>
          <a:noFill/>
          <a:ln>
            <a:noFill/>
          </a:ln>
        </p:spPr>
      </p:pic>
      <p:sp>
        <p:nvSpPr>
          <p:cNvPr id="508" name="Google Shape;508;p22"/>
          <p:cNvSpPr txBox="1"/>
          <p:nvPr/>
        </p:nvSpPr>
        <p:spPr>
          <a:xfrm>
            <a:off x="722633" y="2296496"/>
            <a:ext cx="5195203"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SSCA  docks to be relocated to south cribs, with new ramp base, 25ft ramp and 2 new "spine" docks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Additional capacity: 4+ boats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(and 4+ overflow capacity on cribs)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Cost: $90K, with SSCA and SSTC making advance contributions to dock fund ($27K each)</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Provides single point of access to property, avoids costly re-build of waterfront walkways and cribs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2" name="Shape 512"/>
        <p:cNvGrpSpPr/>
        <p:nvPr/>
      </p:nvGrpSpPr>
      <p:grpSpPr>
        <a:xfrm>
          <a:off x="0" y="0"/>
          <a:ext cx="0" cy="0"/>
          <a:chOff x="0" y="0"/>
          <a:chExt cx="0" cy="0"/>
        </a:xfrm>
      </p:grpSpPr>
      <p:sp>
        <p:nvSpPr>
          <p:cNvPr id="513" name="Google Shape;513;p23"/>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4" name="Google Shape;514;p23"/>
          <p:cNvSpPr/>
          <p:nvPr/>
        </p:nvSpPr>
        <p:spPr>
          <a:xfrm flipH="1" rot="10800000">
            <a:off x="578652" y="4501201"/>
            <a:ext cx="11034696"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5" name="Google Shape;515;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6" name="Google Shape;516;p23"/>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cap="flat" cmpd="sng" w="9525">
            <a:solidFill>
              <a:srgbClr val="E9F0EE"/>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7" name="Google Shape;517;p23"/>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8" name="Google Shape;518;p23"/>
          <p:cNvSpPr txBox="1"/>
          <p:nvPr>
            <p:ph type="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en-US" sz="4800"/>
              <a:t>SSCA Committee Updates</a:t>
            </a:r>
            <a:endParaRPr/>
          </a:p>
        </p:txBody>
      </p:sp>
      <p:sp>
        <p:nvSpPr>
          <p:cNvPr id="519" name="Google Shape;519;p23"/>
          <p:cNvSpPr/>
          <p:nvPr/>
        </p:nvSpPr>
        <p:spPr>
          <a:xfrm rot="5400000">
            <a:off x="759921"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0" name="Google Shape;520;p23"/>
          <p:cNvSpPr/>
          <p:nvPr/>
        </p:nvSpPr>
        <p:spPr>
          <a:xfrm>
            <a:off x="481029" y="4546920"/>
            <a:ext cx="4023360"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21" name="Google Shape;521;p23"/>
          <p:cNvPicPr preferRelativeResize="0"/>
          <p:nvPr/>
        </p:nvPicPr>
        <p:blipFill rotWithShape="1">
          <a:blip r:embed="rId3">
            <a:alphaModFix/>
          </a:blip>
          <a:srcRect b="0" l="0" r="0" t="0"/>
          <a:stretch/>
        </p:blipFill>
        <p:spPr>
          <a:xfrm>
            <a:off x="5687292" y="625684"/>
            <a:ext cx="5862964" cy="54553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5" name="Shape 525"/>
        <p:cNvGrpSpPr/>
        <p:nvPr/>
      </p:nvGrpSpPr>
      <p:grpSpPr>
        <a:xfrm>
          <a:off x="0" y="0"/>
          <a:ext cx="0" cy="0"/>
          <a:chOff x="0" y="0"/>
          <a:chExt cx="0" cy="0"/>
        </a:xfrm>
      </p:grpSpPr>
      <p:sp>
        <p:nvSpPr>
          <p:cNvPr id="526" name="Google Shape;526;p24"/>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7" name="Google Shape;527;p24"/>
          <p:cNvSpPr/>
          <p:nvPr/>
        </p:nvSpPr>
        <p:spPr>
          <a:xfrm flipH="1" rot="10800000">
            <a:off x="578652" y="4501201"/>
            <a:ext cx="11034696"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8" name="Google Shape;528;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29" name="Google Shape;529;p24"/>
          <p:cNvPicPr preferRelativeResize="0"/>
          <p:nvPr>
            <p:ph idx="1" type="body"/>
          </p:nvPr>
        </p:nvPicPr>
        <p:blipFill rotWithShape="1">
          <a:blip r:embed="rId3">
            <a:alphaModFix/>
          </a:blip>
          <a:srcRect b="11154" l="0" r="0" t="17867"/>
          <a:stretch/>
        </p:blipFill>
        <p:spPr>
          <a:xfrm>
            <a:off x="20" y="10"/>
            <a:ext cx="12191981" cy="6857990"/>
          </a:xfrm>
          <a:prstGeom prst="rect">
            <a:avLst/>
          </a:prstGeom>
          <a:noFill/>
          <a:ln>
            <a:noFill/>
          </a:ln>
        </p:spPr>
      </p:pic>
      <p:sp>
        <p:nvSpPr>
          <p:cNvPr id="530" name="Google Shape;530;p24"/>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1" name="Google Shape;531;p24"/>
          <p:cNvSpPr txBox="1"/>
          <p:nvPr>
            <p:ph type="title"/>
          </p:nvPr>
        </p:nvSpPr>
        <p:spPr>
          <a:xfrm>
            <a:off x="404553" y="3091928"/>
            <a:ext cx="9078562"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4400">
                <a:solidFill>
                  <a:schemeClr val="lt1"/>
                </a:solidFill>
              </a:rPr>
              <a:t>Programs</a:t>
            </a:r>
            <a:br>
              <a:rPr lang="en-US" sz="4400">
                <a:solidFill>
                  <a:schemeClr val="lt1"/>
                </a:solidFill>
              </a:rPr>
            </a:br>
            <a:r>
              <a:rPr lang="en-US" sz="2800">
                <a:solidFill>
                  <a:schemeClr val="lt1"/>
                </a:solidFill>
              </a:rPr>
              <a:t>Tory Cadotte</a:t>
            </a:r>
            <a:endParaRPr sz="2800">
              <a:solidFill>
                <a:schemeClr val="lt1"/>
              </a:solidFill>
            </a:endParaRPr>
          </a:p>
        </p:txBody>
      </p:sp>
      <p:sp>
        <p:nvSpPr>
          <p:cNvPr id="532" name="Google Shape;532;p24"/>
          <p:cNvSpPr/>
          <p:nvPr/>
        </p:nvSpPr>
        <p:spPr>
          <a:xfrm>
            <a:off x="0" y="5575039"/>
            <a:ext cx="9785897" cy="685800"/>
          </a:xfrm>
          <a:prstGeom prst="round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25"/>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t>SSCA Programs Update</a:t>
            </a:r>
            <a:endParaRPr/>
          </a:p>
        </p:txBody>
      </p:sp>
      <p:sp>
        <p:nvSpPr>
          <p:cNvPr id="538" name="Google Shape;538;p25"/>
          <p:cNvSpPr txBox="1"/>
          <p:nvPr>
            <p:ph idx="1" type="body"/>
          </p:nvPr>
        </p:nvSpPr>
        <p:spPr>
          <a:xfrm>
            <a:off x="572493" y="2071316"/>
            <a:ext cx="6713552" cy="411917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0000"/>
              </a:lnSpc>
              <a:spcBef>
                <a:spcPts val="0"/>
              </a:spcBef>
              <a:spcAft>
                <a:spcPts val="0"/>
              </a:spcAft>
              <a:buClr>
                <a:schemeClr val="dk1"/>
              </a:buClr>
              <a:buSzPts val="2200"/>
              <a:buNone/>
            </a:pPr>
            <a:r>
              <a:rPr b="1" lang="en-US" sz="2200"/>
              <a:t>Day Camp</a:t>
            </a:r>
            <a:endParaRPr/>
          </a:p>
          <a:p>
            <a:pPr indent="-228600" lvl="0" marL="228600" rtl="0" algn="l">
              <a:lnSpc>
                <a:spcPct val="110000"/>
              </a:lnSpc>
              <a:spcBef>
                <a:spcPts val="1000"/>
              </a:spcBef>
              <a:spcAft>
                <a:spcPts val="0"/>
              </a:spcAft>
              <a:buClr>
                <a:schemeClr val="dk1"/>
              </a:buClr>
              <a:buSzPts val="2200"/>
              <a:buChar char="•"/>
            </a:pPr>
            <a:r>
              <a:rPr lang="en-US" sz="2200"/>
              <a:t>July 2 – August 16 (7 weeks), may offer one additional week Aug 19-23</a:t>
            </a:r>
            <a:endParaRPr/>
          </a:p>
          <a:p>
            <a:pPr indent="-228600" lvl="0" marL="228600" rtl="0" algn="l">
              <a:lnSpc>
                <a:spcPct val="110000"/>
              </a:lnSpc>
              <a:spcBef>
                <a:spcPts val="1000"/>
              </a:spcBef>
              <a:spcAft>
                <a:spcPts val="0"/>
              </a:spcAft>
              <a:buClr>
                <a:schemeClr val="dk1"/>
              </a:buClr>
              <a:buSzPts val="2200"/>
              <a:buChar char="•"/>
            </a:pPr>
            <a:r>
              <a:rPr lang="en-US" sz="2200"/>
              <a:t>Staff - Emma and Rachel </a:t>
            </a:r>
            <a:endParaRPr/>
          </a:p>
          <a:p>
            <a:pPr indent="-228600" lvl="0" marL="228600" rtl="0" algn="l">
              <a:lnSpc>
                <a:spcPct val="110000"/>
              </a:lnSpc>
              <a:spcBef>
                <a:spcPts val="1000"/>
              </a:spcBef>
              <a:spcAft>
                <a:spcPts val="0"/>
              </a:spcAft>
              <a:buClr>
                <a:schemeClr val="dk1"/>
              </a:buClr>
              <a:buSzPts val="2200"/>
              <a:buChar char="•"/>
            </a:pPr>
            <a:r>
              <a:rPr lang="en-US" sz="2200"/>
              <a:t>Implementing a parent feedback survey </a:t>
            </a:r>
            <a:endParaRPr/>
          </a:p>
          <a:p>
            <a:pPr indent="-228600" lvl="0" marL="228600" rtl="0" algn="l">
              <a:lnSpc>
                <a:spcPct val="110000"/>
              </a:lnSpc>
              <a:spcBef>
                <a:spcPts val="1000"/>
              </a:spcBef>
              <a:spcAft>
                <a:spcPts val="0"/>
              </a:spcAft>
              <a:buClr>
                <a:schemeClr val="dk1"/>
              </a:buClr>
              <a:buSzPts val="2200"/>
              <a:buChar char="•"/>
            </a:pPr>
            <a:r>
              <a:rPr lang="en-US" sz="2200"/>
              <a:t>Updated policies and best practices</a:t>
            </a:r>
            <a:endParaRPr/>
          </a:p>
          <a:p>
            <a:pPr indent="-228600" lvl="0" marL="228600" rtl="0" algn="l">
              <a:lnSpc>
                <a:spcPct val="110000"/>
              </a:lnSpc>
              <a:spcBef>
                <a:spcPts val="1000"/>
              </a:spcBef>
              <a:spcAft>
                <a:spcPts val="0"/>
              </a:spcAft>
              <a:buClr>
                <a:schemeClr val="dk1"/>
              </a:buClr>
              <a:buSzPts val="2200"/>
              <a:buChar char="•"/>
            </a:pPr>
            <a:r>
              <a:rPr lang="en-US" sz="2200"/>
              <a:t>Pricing adjustment $60/day, $250/week</a:t>
            </a:r>
            <a:endParaRPr/>
          </a:p>
          <a:p>
            <a:pPr indent="-228600" lvl="0" marL="228600" rtl="0" algn="l">
              <a:lnSpc>
                <a:spcPct val="110000"/>
              </a:lnSpc>
              <a:spcBef>
                <a:spcPts val="1000"/>
              </a:spcBef>
              <a:spcAft>
                <a:spcPts val="0"/>
              </a:spcAft>
              <a:buClr>
                <a:schemeClr val="dk1"/>
              </a:buClr>
              <a:buSzPts val="2200"/>
              <a:buChar char="•"/>
            </a:pPr>
            <a:r>
              <a:rPr lang="en-US" sz="2200"/>
              <a:t>Special guests – Jessica Vergeer (July 15), GBB (August 7)</a:t>
            </a:r>
            <a:endParaRPr/>
          </a:p>
          <a:p>
            <a:pPr indent="-88900" lvl="0" marL="228600" rtl="0" algn="l">
              <a:lnSpc>
                <a:spcPct val="110000"/>
              </a:lnSpc>
              <a:spcBef>
                <a:spcPts val="1000"/>
              </a:spcBef>
              <a:spcAft>
                <a:spcPts val="0"/>
              </a:spcAft>
              <a:buClr>
                <a:schemeClr val="dk1"/>
              </a:buClr>
              <a:buSzPts val="2200"/>
              <a:buNone/>
            </a:pPr>
            <a:r>
              <a:t/>
            </a:r>
            <a:endParaRPr sz="2200"/>
          </a:p>
        </p:txBody>
      </p:sp>
      <p:pic>
        <p:nvPicPr>
          <p:cNvPr id="539" name="Google Shape;539;p25"/>
          <p:cNvPicPr preferRelativeResize="0"/>
          <p:nvPr/>
        </p:nvPicPr>
        <p:blipFill rotWithShape="1">
          <a:blip r:embed="rId3">
            <a:alphaModFix/>
          </a:blip>
          <a:srcRect b="0" l="0" r="0" t="0"/>
          <a:stretch/>
        </p:blipFill>
        <p:spPr>
          <a:xfrm>
            <a:off x="7141293" y="2176095"/>
            <a:ext cx="3618147" cy="37579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26"/>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t>SSCA Programs Update</a:t>
            </a:r>
            <a:endParaRPr/>
          </a:p>
        </p:txBody>
      </p:sp>
      <p:sp>
        <p:nvSpPr>
          <p:cNvPr id="545" name="Google Shape;545;p26"/>
          <p:cNvSpPr txBox="1"/>
          <p:nvPr>
            <p:ph idx="1" type="body"/>
          </p:nvPr>
        </p:nvSpPr>
        <p:spPr>
          <a:xfrm>
            <a:off x="572492" y="2071316"/>
            <a:ext cx="11168403" cy="4119172"/>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0000"/>
              </a:lnSpc>
              <a:spcBef>
                <a:spcPts val="0"/>
              </a:spcBef>
              <a:spcAft>
                <a:spcPts val="0"/>
              </a:spcAft>
              <a:buClr>
                <a:schemeClr val="dk1"/>
              </a:buClr>
              <a:buSzPct val="100000"/>
              <a:buNone/>
            </a:pPr>
            <a:r>
              <a:rPr b="1" lang="en-US" sz="8000"/>
              <a:t>Activities</a:t>
            </a:r>
            <a:endParaRPr/>
          </a:p>
          <a:p>
            <a:pPr indent="-228600" lvl="0" marL="228600" rtl="0" algn="l">
              <a:lnSpc>
                <a:spcPct val="110000"/>
              </a:lnSpc>
              <a:spcBef>
                <a:spcPts val="1000"/>
              </a:spcBef>
              <a:spcAft>
                <a:spcPts val="0"/>
              </a:spcAft>
              <a:buClr>
                <a:schemeClr val="dk1"/>
              </a:buClr>
              <a:buSzPct val="100000"/>
              <a:buChar char="•"/>
            </a:pPr>
            <a:r>
              <a:rPr lang="en-US" sz="8000"/>
              <a:t>Yoga (Trish Bolivar)</a:t>
            </a:r>
            <a:endParaRPr/>
          </a:p>
          <a:p>
            <a:pPr indent="-228600" lvl="0" marL="228600" rtl="0" algn="l">
              <a:lnSpc>
                <a:spcPct val="110000"/>
              </a:lnSpc>
              <a:spcBef>
                <a:spcPts val="1000"/>
              </a:spcBef>
              <a:spcAft>
                <a:spcPts val="0"/>
              </a:spcAft>
              <a:buClr>
                <a:schemeClr val="dk1"/>
              </a:buClr>
              <a:buSzPct val="100000"/>
              <a:buChar char="•"/>
            </a:pPr>
            <a:r>
              <a:rPr lang="en-US" sz="8000"/>
              <a:t>Basketball Practice (Jess Sloss &amp; Peter Campbell)</a:t>
            </a:r>
            <a:endParaRPr/>
          </a:p>
          <a:p>
            <a:pPr indent="-228600" lvl="0" marL="228600" rtl="0" algn="l">
              <a:lnSpc>
                <a:spcPct val="110000"/>
              </a:lnSpc>
              <a:spcBef>
                <a:spcPts val="1000"/>
              </a:spcBef>
              <a:spcAft>
                <a:spcPts val="0"/>
              </a:spcAft>
              <a:buClr>
                <a:schemeClr val="dk1"/>
              </a:buClr>
              <a:buSzPct val="100000"/>
              <a:buChar char="•"/>
            </a:pPr>
            <a:r>
              <a:rPr lang="en-US" sz="8000"/>
              <a:t>Book Club (Cathie Singer)</a:t>
            </a:r>
            <a:endParaRPr/>
          </a:p>
          <a:p>
            <a:pPr indent="-228600" lvl="0" marL="228600" rtl="0" algn="l">
              <a:lnSpc>
                <a:spcPct val="110000"/>
              </a:lnSpc>
              <a:spcBef>
                <a:spcPts val="1000"/>
              </a:spcBef>
              <a:spcAft>
                <a:spcPts val="0"/>
              </a:spcAft>
              <a:buClr>
                <a:schemeClr val="dk1"/>
              </a:buClr>
              <a:buSzPct val="100000"/>
              <a:buChar char="•"/>
            </a:pPr>
            <a:r>
              <a:rPr lang="en-US" sz="8000"/>
              <a:t>Flashlight Reader Club (Carolyn Edwards)</a:t>
            </a:r>
            <a:endParaRPr/>
          </a:p>
          <a:p>
            <a:pPr indent="-228600" lvl="0" marL="228600" rtl="0" algn="l">
              <a:lnSpc>
                <a:spcPct val="110000"/>
              </a:lnSpc>
              <a:spcBef>
                <a:spcPts val="1000"/>
              </a:spcBef>
              <a:spcAft>
                <a:spcPts val="0"/>
              </a:spcAft>
              <a:buClr>
                <a:srgbClr val="FF0000"/>
              </a:buClr>
              <a:buSzPct val="100000"/>
              <a:buChar char="•"/>
            </a:pPr>
            <a:r>
              <a:rPr lang="en-US" sz="8000">
                <a:solidFill>
                  <a:srgbClr val="FF0000"/>
                </a:solidFill>
              </a:rPr>
              <a:t>*NEW </a:t>
            </a:r>
            <a:r>
              <a:rPr lang="en-US" sz="8000"/>
              <a:t>Coffee &amp; Kayak Paddle (LaRee Walters-Boadway)</a:t>
            </a:r>
            <a:endParaRPr/>
          </a:p>
          <a:p>
            <a:pPr indent="0" lvl="0" marL="0" rtl="0" algn="l">
              <a:lnSpc>
                <a:spcPct val="110000"/>
              </a:lnSpc>
              <a:spcBef>
                <a:spcPts val="1000"/>
              </a:spcBef>
              <a:spcAft>
                <a:spcPts val="0"/>
              </a:spcAft>
              <a:buClr>
                <a:schemeClr val="dk1"/>
              </a:buClr>
              <a:buSzPct val="100000"/>
              <a:buNone/>
            </a:pPr>
            <a:r>
              <a:t/>
            </a:r>
            <a:endParaRPr b="1" sz="8000"/>
          </a:p>
          <a:p>
            <a:pPr indent="0" lvl="0" marL="0" rtl="0" algn="l">
              <a:lnSpc>
                <a:spcPct val="110000"/>
              </a:lnSpc>
              <a:spcBef>
                <a:spcPts val="1000"/>
              </a:spcBef>
              <a:spcAft>
                <a:spcPts val="0"/>
              </a:spcAft>
              <a:buClr>
                <a:schemeClr val="dk1"/>
              </a:buClr>
              <a:buSzPct val="100000"/>
              <a:buNone/>
            </a:pPr>
            <a:r>
              <a:t/>
            </a:r>
            <a:endParaRPr b="1" sz="8000"/>
          </a:p>
          <a:p>
            <a:pPr indent="0" lvl="0" marL="0" rtl="0" algn="l">
              <a:lnSpc>
                <a:spcPct val="110000"/>
              </a:lnSpc>
              <a:spcBef>
                <a:spcPts val="1000"/>
              </a:spcBef>
              <a:spcAft>
                <a:spcPts val="0"/>
              </a:spcAft>
              <a:buClr>
                <a:schemeClr val="dk1"/>
              </a:buClr>
              <a:buSzPct val="100000"/>
              <a:buNone/>
            </a:pPr>
            <a:r>
              <a:t/>
            </a:r>
            <a:endParaRPr b="1" sz="8000"/>
          </a:p>
          <a:p>
            <a:pPr indent="0" lvl="0" marL="0" rtl="0" algn="l">
              <a:lnSpc>
                <a:spcPct val="110000"/>
              </a:lnSpc>
              <a:spcBef>
                <a:spcPts val="1000"/>
              </a:spcBef>
              <a:spcAft>
                <a:spcPts val="0"/>
              </a:spcAft>
              <a:buClr>
                <a:schemeClr val="dk1"/>
              </a:buClr>
              <a:buSzPct val="100000"/>
              <a:buNone/>
            </a:pPr>
            <a:r>
              <a:t/>
            </a:r>
            <a:endParaRPr b="1" sz="8000"/>
          </a:p>
          <a:p>
            <a:pPr indent="0" lvl="0" marL="0" rtl="0" algn="l">
              <a:lnSpc>
                <a:spcPct val="110000"/>
              </a:lnSpc>
              <a:spcBef>
                <a:spcPts val="1000"/>
              </a:spcBef>
              <a:spcAft>
                <a:spcPts val="0"/>
              </a:spcAft>
              <a:buClr>
                <a:schemeClr val="dk1"/>
              </a:buClr>
              <a:buSzPct val="100000"/>
              <a:buNone/>
            </a:pPr>
            <a:r>
              <a:t/>
            </a:r>
            <a:endParaRPr b="1" sz="8000"/>
          </a:p>
          <a:p>
            <a:pPr indent="0" lvl="0" marL="0" rtl="0" algn="l">
              <a:lnSpc>
                <a:spcPct val="110000"/>
              </a:lnSpc>
              <a:spcBef>
                <a:spcPts val="1000"/>
              </a:spcBef>
              <a:spcAft>
                <a:spcPts val="0"/>
              </a:spcAft>
              <a:buClr>
                <a:schemeClr val="dk1"/>
              </a:buClr>
              <a:buSzPct val="100000"/>
              <a:buNone/>
            </a:pPr>
            <a:r>
              <a:t/>
            </a:r>
            <a:endParaRPr b="1" sz="8000"/>
          </a:p>
          <a:p>
            <a:pPr indent="0" lvl="0" marL="0" rtl="0" algn="l">
              <a:lnSpc>
                <a:spcPct val="110000"/>
              </a:lnSpc>
              <a:spcBef>
                <a:spcPts val="1000"/>
              </a:spcBef>
              <a:spcAft>
                <a:spcPts val="0"/>
              </a:spcAft>
              <a:buClr>
                <a:schemeClr val="dk1"/>
              </a:buClr>
              <a:buSzPct val="100000"/>
              <a:buNone/>
            </a:pPr>
            <a:r>
              <a:rPr b="1" lang="en-US" sz="8000"/>
              <a:t>Events </a:t>
            </a:r>
            <a:endParaRPr/>
          </a:p>
          <a:p>
            <a:pPr indent="-228600" lvl="0" marL="228600" rtl="0" algn="l">
              <a:lnSpc>
                <a:spcPct val="110000"/>
              </a:lnSpc>
              <a:spcBef>
                <a:spcPts val="1000"/>
              </a:spcBef>
              <a:spcAft>
                <a:spcPts val="0"/>
              </a:spcAft>
              <a:buClr>
                <a:schemeClr val="dk1"/>
              </a:buClr>
              <a:buSzPct val="100000"/>
              <a:buChar char="•"/>
            </a:pPr>
            <a:r>
              <a:rPr lang="en-US" sz="8000"/>
              <a:t>Volunteer Work Day (Rob Kennedy)</a:t>
            </a:r>
            <a:endParaRPr/>
          </a:p>
          <a:p>
            <a:pPr indent="-228600" lvl="0" marL="228600" rtl="0" algn="l">
              <a:lnSpc>
                <a:spcPct val="110000"/>
              </a:lnSpc>
              <a:spcBef>
                <a:spcPts val="1000"/>
              </a:spcBef>
              <a:spcAft>
                <a:spcPts val="0"/>
              </a:spcAft>
              <a:buClr>
                <a:schemeClr val="dk1"/>
              </a:buClr>
              <a:buSzPct val="100000"/>
              <a:buChar char="•"/>
            </a:pPr>
            <a:r>
              <a:rPr lang="en-US" sz="8000"/>
              <a:t>Canada Day Potluck (114+ attending, Performance by Michèle Pearson, Sponsor Dennis Hauck)</a:t>
            </a:r>
            <a:endParaRPr/>
          </a:p>
          <a:p>
            <a:pPr indent="-228600" lvl="0" marL="228600" rtl="0" algn="l">
              <a:lnSpc>
                <a:spcPct val="110000"/>
              </a:lnSpc>
              <a:spcBef>
                <a:spcPts val="1000"/>
              </a:spcBef>
              <a:spcAft>
                <a:spcPts val="0"/>
              </a:spcAft>
              <a:buClr>
                <a:schemeClr val="dk1"/>
              </a:buClr>
              <a:buSzPct val="100000"/>
              <a:buChar char="•"/>
            </a:pPr>
            <a:r>
              <a:rPr lang="en-US" sz="8000"/>
              <a:t>Painting Class with Jessica Vergeer</a:t>
            </a:r>
            <a:endParaRPr/>
          </a:p>
          <a:p>
            <a:pPr indent="-228600" lvl="0" marL="228600" rtl="0" algn="l">
              <a:lnSpc>
                <a:spcPct val="110000"/>
              </a:lnSpc>
              <a:spcBef>
                <a:spcPts val="1000"/>
              </a:spcBef>
              <a:spcAft>
                <a:spcPts val="0"/>
              </a:spcAft>
              <a:buClr>
                <a:schemeClr val="dk1"/>
              </a:buClr>
              <a:buSzPct val="100000"/>
              <a:buChar char="•"/>
            </a:pPr>
            <a:r>
              <a:rPr lang="en-US" sz="8000"/>
              <a:t>Sailing Camp (2 weeks, Glen Campbell)</a:t>
            </a:r>
            <a:endParaRPr/>
          </a:p>
          <a:p>
            <a:pPr indent="-228600" lvl="0" marL="228600" rtl="0" algn="l">
              <a:lnSpc>
                <a:spcPct val="110000"/>
              </a:lnSpc>
              <a:spcBef>
                <a:spcPts val="1000"/>
              </a:spcBef>
              <a:spcAft>
                <a:spcPts val="0"/>
              </a:spcAft>
              <a:buClr>
                <a:schemeClr val="dk1"/>
              </a:buClr>
              <a:buSzPct val="100000"/>
              <a:buChar char="•"/>
            </a:pPr>
            <a:r>
              <a:rPr lang="en-US" sz="8000"/>
              <a:t>Regatta/Art Show</a:t>
            </a:r>
            <a:endParaRPr/>
          </a:p>
          <a:p>
            <a:pPr indent="-228600" lvl="0" marL="228600" rtl="0" algn="l">
              <a:lnSpc>
                <a:spcPct val="110000"/>
              </a:lnSpc>
              <a:spcBef>
                <a:spcPts val="1000"/>
              </a:spcBef>
              <a:spcAft>
                <a:spcPts val="0"/>
              </a:spcAft>
              <a:buClr>
                <a:schemeClr val="dk1"/>
              </a:buClr>
              <a:buSzPct val="100000"/>
              <a:buChar char="•"/>
            </a:pPr>
            <a:r>
              <a:rPr lang="en-US" sz="8000"/>
              <a:t>Georgian Bay Biosphere Explore our Shore (Katherine Denune &amp; GBB)</a:t>
            </a:r>
            <a:endParaRPr/>
          </a:p>
          <a:p>
            <a:pPr indent="-228600" lvl="0" marL="228600" rtl="0" algn="l">
              <a:lnSpc>
                <a:spcPct val="110000"/>
              </a:lnSpc>
              <a:spcBef>
                <a:spcPts val="1000"/>
              </a:spcBef>
              <a:spcAft>
                <a:spcPts val="0"/>
              </a:spcAft>
              <a:buClr>
                <a:schemeClr val="dk1"/>
              </a:buClr>
              <a:buSzPct val="100000"/>
              <a:buChar char="•"/>
            </a:pPr>
            <a:r>
              <a:rPr lang="en-US" sz="8000"/>
              <a:t>SSCA FUN-d-RAISER (Laura Hay)</a:t>
            </a:r>
            <a:endParaRPr/>
          </a:p>
          <a:p>
            <a:pPr indent="-190500" lvl="0" marL="228600" rtl="0" algn="l">
              <a:lnSpc>
                <a:spcPct val="110000"/>
              </a:lnSpc>
              <a:spcBef>
                <a:spcPts val="1000"/>
              </a:spcBef>
              <a:spcAft>
                <a:spcPts val="0"/>
              </a:spcAft>
              <a:buClr>
                <a:schemeClr val="dk1"/>
              </a:buClr>
              <a:buSzPct val="100000"/>
              <a:buNone/>
            </a:pPr>
            <a:r>
              <a:t/>
            </a:r>
            <a:endParaRPr sz="2400"/>
          </a:p>
          <a:p>
            <a:pPr indent="-193675" lvl="0" marL="228600" rtl="0" algn="l">
              <a:lnSpc>
                <a:spcPct val="110000"/>
              </a:lnSpc>
              <a:spcBef>
                <a:spcPts val="1000"/>
              </a:spcBef>
              <a:spcAft>
                <a:spcPts val="0"/>
              </a:spcAft>
              <a:buClr>
                <a:schemeClr val="dk1"/>
              </a:buClr>
              <a:buSzPct val="100000"/>
              <a:buNone/>
            </a:pPr>
            <a:r>
              <a:t/>
            </a:r>
            <a:endParaRPr sz="2200"/>
          </a:p>
          <a:p>
            <a:pPr indent="-193675" lvl="0" marL="228600" rtl="0" algn="l">
              <a:lnSpc>
                <a:spcPct val="110000"/>
              </a:lnSpc>
              <a:spcBef>
                <a:spcPts val="1000"/>
              </a:spcBef>
              <a:spcAft>
                <a:spcPts val="0"/>
              </a:spcAft>
              <a:buClr>
                <a:schemeClr val="dk1"/>
              </a:buClr>
              <a:buSzPct val="100000"/>
              <a:buNone/>
            </a:pPr>
            <a:r>
              <a:t/>
            </a:r>
            <a:endParaRPr sz="2200"/>
          </a:p>
          <a:p>
            <a:pPr indent="-193675" lvl="0" marL="228600" rtl="0" algn="l">
              <a:lnSpc>
                <a:spcPct val="110000"/>
              </a:lnSpc>
              <a:spcBef>
                <a:spcPts val="1000"/>
              </a:spcBef>
              <a:spcAft>
                <a:spcPts val="0"/>
              </a:spcAft>
              <a:buClr>
                <a:schemeClr val="dk1"/>
              </a:buClr>
              <a:buSzPct val="100000"/>
              <a:buNone/>
            </a:pPr>
            <a:r>
              <a:t/>
            </a:r>
            <a:endParaRPr sz="2200"/>
          </a:p>
          <a:p>
            <a:pPr indent="-193675" lvl="0" marL="228600" rtl="0" algn="l">
              <a:lnSpc>
                <a:spcPct val="110000"/>
              </a:lnSpc>
              <a:spcBef>
                <a:spcPts val="1000"/>
              </a:spcBef>
              <a:spcAft>
                <a:spcPts val="0"/>
              </a:spcAft>
              <a:buClr>
                <a:schemeClr val="dk1"/>
              </a:buClr>
              <a:buSzPct val="100000"/>
              <a:buNone/>
            </a:pPr>
            <a:r>
              <a:t/>
            </a:r>
            <a:endParaRPr sz="2200"/>
          </a:p>
          <a:p>
            <a:pPr indent="-193675" lvl="0" marL="228600" rtl="0" algn="l">
              <a:lnSpc>
                <a:spcPct val="110000"/>
              </a:lnSpc>
              <a:spcBef>
                <a:spcPts val="1000"/>
              </a:spcBef>
              <a:spcAft>
                <a:spcPts val="0"/>
              </a:spcAft>
              <a:buClr>
                <a:schemeClr val="dk1"/>
              </a:buClr>
              <a:buSzPct val="100000"/>
              <a:buNone/>
            </a:pPr>
            <a:r>
              <a:t/>
            </a:r>
            <a:endParaRPr sz="2200"/>
          </a:p>
          <a:p>
            <a:pPr indent="-193675" lvl="0" marL="228600" rtl="0" algn="l">
              <a:lnSpc>
                <a:spcPct val="110000"/>
              </a:lnSpc>
              <a:spcBef>
                <a:spcPts val="1000"/>
              </a:spcBef>
              <a:spcAft>
                <a:spcPts val="0"/>
              </a:spcAft>
              <a:buClr>
                <a:schemeClr val="dk1"/>
              </a:buClr>
              <a:buSzPct val="100000"/>
              <a:buNone/>
            </a:pPr>
            <a:r>
              <a:t/>
            </a:r>
            <a:endParaRPr b="1" sz="2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9" name="Shape 549"/>
        <p:cNvGrpSpPr/>
        <p:nvPr/>
      </p:nvGrpSpPr>
      <p:grpSpPr>
        <a:xfrm>
          <a:off x="0" y="0"/>
          <a:ext cx="0" cy="0"/>
          <a:chOff x="0" y="0"/>
          <a:chExt cx="0" cy="0"/>
        </a:xfrm>
      </p:grpSpPr>
      <p:sp>
        <p:nvSpPr>
          <p:cNvPr id="550" name="Google Shape;550;p27"/>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1" name="Google Shape;551;p27"/>
          <p:cNvSpPr/>
          <p:nvPr/>
        </p:nvSpPr>
        <p:spPr>
          <a:xfrm flipH="1" rot="10800000">
            <a:off x="578652" y="4501201"/>
            <a:ext cx="11034696"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2" name="Google Shape;552;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3" name="Google Shape;553;p27"/>
          <p:cNvSpPr txBox="1"/>
          <p:nvPr>
            <p:ph type="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400"/>
              <a:buFont typeface="Arial"/>
              <a:buNone/>
            </a:pPr>
            <a:r>
              <a:rPr lang="en-US" sz="3400">
                <a:latin typeface="Arial"/>
                <a:ea typeface="Arial"/>
                <a:cs typeface="Arial"/>
                <a:sym typeface="Arial"/>
              </a:rPr>
              <a:t>Communications – Kirsi Henry</a:t>
            </a:r>
            <a:endParaRPr/>
          </a:p>
        </p:txBody>
      </p:sp>
      <p:sp>
        <p:nvSpPr>
          <p:cNvPr id="554" name="Google Shape;554;p27"/>
          <p:cNvSpPr/>
          <p:nvPr/>
        </p:nvSpPr>
        <p:spPr>
          <a:xfrm rot="5400000">
            <a:off x="759921"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5" name="Google Shape;555;p27"/>
          <p:cNvSpPr/>
          <p:nvPr/>
        </p:nvSpPr>
        <p:spPr>
          <a:xfrm>
            <a:off x="481029" y="4546920"/>
            <a:ext cx="4023360" cy="18288"/>
          </a:xfrm>
          <a:prstGeom prst="rect">
            <a:avLst/>
          </a:prstGeom>
          <a:solidFill>
            <a:srgbClr val="CCD9D3"/>
          </a:solidFill>
          <a:ln cap="flat" cmpd="sng" w="9525">
            <a:solidFill>
              <a:srgbClr val="CCD9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56" name="Google Shape;556;p27"/>
          <p:cNvPicPr preferRelativeResize="0"/>
          <p:nvPr>
            <p:ph idx="1" type="body"/>
          </p:nvPr>
        </p:nvPicPr>
        <p:blipFill rotWithShape="1">
          <a:blip r:embed="rId3">
            <a:alphaModFix/>
          </a:blip>
          <a:srcRect b="26022" l="0" r="1" t="0"/>
          <a:stretch/>
        </p:blipFill>
        <p:spPr>
          <a:xfrm>
            <a:off x="4868487" y="10"/>
            <a:ext cx="7323513" cy="68579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28"/>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2" name="Google Shape;562;p28"/>
          <p:cNvSpPr/>
          <p:nvPr/>
        </p:nvSpPr>
        <p:spPr>
          <a:xfrm flipH="1" rot="10800000">
            <a:off x="578652" y="4501201"/>
            <a:ext cx="11034696"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3" name="Google Shape;563;p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64" name="Google Shape;564;p28"/>
          <p:cNvPicPr preferRelativeResize="0"/>
          <p:nvPr>
            <p:ph idx="1" type="body"/>
          </p:nvPr>
        </p:nvPicPr>
        <p:blipFill rotWithShape="1">
          <a:blip r:embed="rId3">
            <a:alphaModFix/>
          </a:blip>
          <a:srcRect b="7971" l="0" r="0" t="9610"/>
          <a:stretch/>
        </p:blipFill>
        <p:spPr>
          <a:xfrm>
            <a:off x="20" y="10"/>
            <a:ext cx="12191981" cy="6857990"/>
          </a:xfrm>
          <a:prstGeom prst="rect">
            <a:avLst/>
          </a:prstGeom>
          <a:noFill/>
          <a:ln>
            <a:noFill/>
          </a:ln>
        </p:spPr>
      </p:pic>
      <p:sp>
        <p:nvSpPr>
          <p:cNvPr id="565" name="Google Shape;565;p28"/>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6" name="Google Shape;566;p28"/>
          <p:cNvSpPr txBox="1"/>
          <p:nvPr>
            <p:ph type="title"/>
          </p:nvPr>
        </p:nvSpPr>
        <p:spPr>
          <a:xfrm>
            <a:off x="404553" y="3091928"/>
            <a:ext cx="9078562"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600"/>
              <a:buFont typeface="Arial"/>
              <a:buNone/>
            </a:pPr>
            <a:r>
              <a:rPr lang="en-US" sz="6600">
                <a:solidFill>
                  <a:schemeClr val="lt1"/>
                </a:solidFill>
              </a:rPr>
              <a:t>Membership -</a:t>
            </a:r>
            <a:r>
              <a:rPr lang="en-US" sz="6600">
                <a:solidFill>
                  <a:schemeClr val="lt1"/>
                </a:solidFill>
                <a:latin typeface="Arial"/>
                <a:ea typeface="Arial"/>
                <a:cs typeface="Arial"/>
                <a:sym typeface="Arial"/>
              </a:rPr>
              <a:t> </a:t>
            </a:r>
            <a:r>
              <a:rPr lang="en-US" sz="6600">
                <a:solidFill>
                  <a:schemeClr val="lt1"/>
                </a:solidFill>
              </a:rPr>
              <a:t>Jacquie Green</a:t>
            </a:r>
            <a:endParaRPr/>
          </a:p>
        </p:txBody>
      </p:sp>
      <p:sp>
        <p:nvSpPr>
          <p:cNvPr id="567" name="Google Shape;567;p28"/>
          <p:cNvSpPr/>
          <p:nvPr/>
        </p:nvSpPr>
        <p:spPr>
          <a:xfrm>
            <a:off x="0" y="5575039"/>
            <a:ext cx="9785897" cy="685800"/>
          </a:xfrm>
          <a:prstGeom prst="round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9"/>
          <p:cNvSpPr txBox="1"/>
          <p:nvPr>
            <p:ph type="ctrTitle"/>
          </p:nvPr>
        </p:nvSpPr>
        <p:spPr>
          <a:xfrm>
            <a:off x="1338867" y="2335685"/>
            <a:ext cx="9515600" cy="1363200"/>
          </a:xfrm>
          <a:prstGeom prst="rect">
            <a:avLst/>
          </a:prstGeom>
          <a:noFill/>
          <a:ln>
            <a:noFill/>
          </a:ln>
        </p:spPr>
        <p:txBody>
          <a:bodyPr anchorCtr="0" anchor="b" bIns="121900" lIns="121900" spcFirstLastPara="1" rIns="121900" wrap="square" tIns="121900">
            <a:normAutofit/>
          </a:bodyPr>
          <a:lstStyle/>
          <a:p>
            <a:pPr indent="0" lvl="0" marL="0" rtl="0" algn="ctr">
              <a:lnSpc>
                <a:spcPct val="90000"/>
              </a:lnSpc>
              <a:spcBef>
                <a:spcPts val="0"/>
              </a:spcBef>
              <a:spcAft>
                <a:spcPts val="0"/>
              </a:spcAft>
              <a:buClr>
                <a:schemeClr val="dk1"/>
              </a:buClr>
              <a:buSzPts val="8000"/>
              <a:buFont typeface="Arial"/>
              <a:buNone/>
            </a:pPr>
            <a:r>
              <a:rPr lang="en-US"/>
              <a:t>Environment Report</a:t>
            </a:r>
            <a:endParaRPr/>
          </a:p>
        </p:txBody>
      </p:sp>
      <p:sp>
        <p:nvSpPr>
          <p:cNvPr id="573" name="Google Shape;573;p29"/>
          <p:cNvSpPr txBox="1"/>
          <p:nvPr>
            <p:ph idx="1" type="subTitle"/>
          </p:nvPr>
        </p:nvSpPr>
        <p:spPr>
          <a:xfrm>
            <a:off x="2849633" y="3800052"/>
            <a:ext cx="6494000" cy="1056800"/>
          </a:xfrm>
          <a:prstGeom prst="rect">
            <a:avLst/>
          </a:prstGeom>
          <a:noFill/>
          <a:ln>
            <a:noFill/>
          </a:ln>
        </p:spPr>
        <p:txBody>
          <a:bodyPr anchorCtr="0" anchor="t" bIns="121900" lIns="121900" spcFirstLastPara="1" rIns="121900" wrap="square" tIns="121900">
            <a:normAutofit/>
          </a:bodyPr>
          <a:lstStyle/>
          <a:p>
            <a:pPr indent="0" lvl="0" marL="0" rtl="0" algn="ctr">
              <a:lnSpc>
                <a:spcPct val="110000"/>
              </a:lnSpc>
              <a:spcBef>
                <a:spcPts val="0"/>
              </a:spcBef>
              <a:spcAft>
                <a:spcPts val="0"/>
              </a:spcAft>
              <a:buClr>
                <a:schemeClr val="dk1"/>
              </a:buClr>
              <a:buSzPts val="2800"/>
              <a:buNone/>
            </a:pPr>
            <a:r>
              <a:rPr lang="en-US"/>
              <a:t>Katherine Denune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t>Welcome</a:t>
            </a:r>
            <a:endParaRPr/>
          </a:p>
        </p:txBody>
      </p:sp>
      <p:grpSp>
        <p:nvGrpSpPr>
          <p:cNvPr id="367" name="Google Shape;367;p3"/>
          <p:cNvGrpSpPr/>
          <p:nvPr/>
        </p:nvGrpSpPr>
        <p:grpSpPr>
          <a:xfrm>
            <a:off x="2284631" y="2103884"/>
            <a:ext cx="7830000" cy="3600001"/>
            <a:chOff x="362807" y="375668"/>
            <a:chExt cx="7830000" cy="3600001"/>
          </a:xfrm>
        </p:grpSpPr>
        <p:sp>
          <p:nvSpPr>
            <p:cNvPr id="368" name="Google Shape;368;p3"/>
            <p:cNvSpPr/>
            <p:nvPr/>
          </p:nvSpPr>
          <p:spPr>
            <a:xfrm>
              <a:off x="1064807" y="375668"/>
              <a:ext cx="2196000" cy="2196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
            <p:cNvSpPr/>
            <p:nvPr/>
          </p:nvSpPr>
          <p:spPr>
            <a:xfrm>
              <a:off x="1532807" y="843669"/>
              <a:ext cx="1260000" cy="1260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
            <p:cNvSpPr/>
            <p:nvPr/>
          </p:nvSpPr>
          <p:spPr>
            <a:xfrm>
              <a:off x="362807" y="3255669"/>
              <a:ext cx="36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
            <p:cNvSpPr txBox="1"/>
            <p:nvPr/>
          </p:nvSpPr>
          <p:spPr>
            <a:xfrm>
              <a:off x="362807" y="3255669"/>
              <a:ext cx="3600000"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INTRODUCTIONS</a:t>
              </a:r>
              <a:endParaRPr b="0" i="0" sz="3200" u="none" cap="none" strike="noStrike">
                <a:solidFill>
                  <a:schemeClr val="dk1"/>
                </a:solidFill>
                <a:latin typeface="Arial"/>
                <a:ea typeface="Arial"/>
                <a:cs typeface="Arial"/>
                <a:sym typeface="Arial"/>
              </a:endParaRPr>
            </a:p>
          </p:txBody>
        </p:sp>
        <p:sp>
          <p:nvSpPr>
            <p:cNvPr id="372" name="Google Shape;372;p3"/>
            <p:cNvSpPr/>
            <p:nvPr/>
          </p:nvSpPr>
          <p:spPr>
            <a:xfrm>
              <a:off x="5294807" y="375668"/>
              <a:ext cx="2196000" cy="2196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
            <p:cNvSpPr/>
            <p:nvPr/>
          </p:nvSpPr>
          <p:spPr>
            <a:xfrm>
              <a:off x="5762807" y="843669"/>
              <a:ext cx="1260000" cy="12600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
            <p:cNvSpPr/>
            <p:nvPr/>
          </p:nvSpPr>
          <p:spPr>
            <a:xfrm>
              <a:off x="4592807" y="3255669"/>
              <a:ext cx="36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
            <p:cNvSpPr txBox="1"/>
            <p:nvPr/>
          </p:nvSpPr>
          <p:spPr>
            <a:xfrm>
              <a:off x="4592807" y="3255669"/>
              <a:ext cx="3600000" cy="72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SPECIAL GUESTS</a:t>
              </a:r>
              <a:endParaRPr b="0" i="0" sz="3200" u="none" cap="none" strike="noStrike">
                <a:solidFill>
                  <a:schemeClr val="dk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30"/>
          <p:cNvSpPr txBox="1"/>
          <p:nvPr>
            <p:ph type="title"/>
          </p:nvPr>
        </p:nvSpPr>
        <p:spPr>
          <a:xfrm>
            <a:off x="415600" y="5085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Bird and Bat House Initiative</a:t>
            </a:r>
            <a:endParaRPr/>
          </a:p>
        </p:txBody>
      </p:sp>
      <p:sp>
        <p:nvSpPr>
          <p:cNvPr id="579" name="Google Shape;579;p30"/>
          <p:cNvSpPr txBox="1"/>
          <p:nvPr>
            <p:ph idx="1" type="body"/>
          </p:nvPr>
        </p:nvSpPr>
        <p:spPr>
          <a:xfrm>
            <a:off x="415600" y="1688433"/>
            <a:ext cx="6481200" cy="4990800"/>
          </a:xfrm>
          <a:prstGeom prst="rect">
            <a:avLst/>
          </a:prstGeom>
          <a:noFill/>
          <a:ln>
            <a:noFill/>
          </a:ln>
        </p:spPr>
        <p:txBody>
          <a:bodyPr anchorCtr="0" anchor="t" bIns="121900" lIns="121900" spcFirstLastPara="1" rIns="121900" wrap="square" tIns="121900">
            <a:noAutofit/>
          </a:bodyPr>
          <a:lstStyle/>
          <a:p>
            <a:pPr indent="0" lvl="0" marL="0" rtl="0" algn="l">
              <a:lnSpc>
                <a:spcPct val="105000"/>
              </a:lnSpc>
              <a:spcBef>
                <a:spcPts val="0"/>
              </a:spcBef>
              <a:spcAft>
                <a:spcPts val="0"/>
              </a:spcAft>
              <a:buClr>
                <a:schemeClr val="dk1"/>
              </a:buClr>
              <a:buSzPts val="523"/>
              <a:buNone/>
            </a:pPr>
            <a:r>
              <a:rPr b="1" lang="en-US" sz="2133"/>
              <a:t>2023 Survey Results </a:t>
            </a:r>
            <a:endParaRPr b="1" sz="2133"/>
          </a:p>
          <a:p>
            <a:pPr indent="-440255" lvl="0" marL="609585" rtl="0" algn="l">
              <a:lnSpc>
                <a:spcPct val="105000"/>
              </a:lnSpc>
              <a:spcBef>
                <a:spcPts val="1600"/>
              </a:spcBef>
              <a:spcAft>
                <a:spcPts val="0"/>
              </a:spcAft>
              <a:buClr>
                <a:schemeClr val="dk1"/>
              </a:buClr>
              <a:buSzPts val="1600"/>
              <a:buChar char="●"/>
            </a:pPr>
            <a:r>
              <a:rPr b="1" lang="en-US" sz="2133"/>
              <a:t>23</a:t>
            </a:r>
            <a:r>
              <a:rPr lang="en-US" sz="2133"/>
              <a:t> Participants</a:t>
            </a:r>
            <a:endParaRPr sz="2133"/>
          </a:p>
          <a:p>
            <a:pPr indent="0" lvl="0" marL="0" rtl="0" algn="l">
              <a:lnSpc>
                <a:spcPct val="105000"/>
              </a:lnSpc>
              <a:spcBef>
                <a:spcPts val="1600"/>
              </a:spcBef>
              <a:spcAft>
                <a:spcPts val="0"/>
              </a:spcAft>
              <a:buClr>
                <a:schemeClr val="dk1"/>
              </a:buClr>
              <a:buSzPts val="1800"/>
              <a:buNone/>
            </a:pPr>
            <a:r>
              <a:t/>
            </a:r>
            <a:endParaRPr sz="2133"/>
          </a:p>
          <a:p>
            <a:pPr indent="-440255" lvl="0" marL="609585" rtl="0" algn="l">
              <a:lnSpc>
                <a:spcPct val="105000"/>
              </a:lnSpc>
              <a:spcBef>
                <a:spcPts val="1600"/>
              </a:spcBef>
              <a:spcAft>
                <a:spcPts val="0"/>
              </a:spcAft>
              <a:buClr>
                <a:schemeClr val="dk1"/>
              </a:buClr>
              <a:buSzPts val="1600"/>
              <a:buChar char="●"/>
            </a:pPr>
            <a:r>
              <a:rPr lang="en-US" sz="2133"/>
              <a:t>Key Highlights</a:t>
            </a:r>
            <a:endParaRPr sz="2133"/>
          </a:p>
          <a:p>
            <a:pPr indent="-440255" lvl="1" marL="1219170" rtl="0" algn="l">
              <a:lnSpc>
                <a:spcPct val="105000"/>
              </a:lnSpc>
              <a:spcBef>
                <a:spcPts val="0"/>
              </a:spcBef>
              <a:spcAft>
                <a:spcPts val="0"/>
              </a:spcAft>
              <a:buClr>
                <a:schemeClr val="dk1"/>
              </a:buClr>
              <a:buSzPts val="1600"/>
              <a:buChar char="○"/>
            </a:pPr>
            <a:r>
              <a:rPr b="1" lang="en-US" sz="2133"/>
              <a:t>56%</a:t>
            </a:r>
            <a:r>
              <a:rPr lang="en-US" sz="2133"/>
              <a:t> have at least one bird/bat house</a:t>
            </a:r>
            <a:endParaRPr sz="2133"/>
          </a:p>
          <a:p>
            <a:pPr indent="-440255" lvl="1" marL="1219170" rtl="0" algn="l">
              <a:lnSpc>
                <a:spcPct val="105000"/>
              </a:lnSpc>
              <a:spcBef>
                <a:spcPts val="0"/>
              </a:spcBef>
              <a:spcAft>
                <a:spcPts val="0"/>
              </a:spcAft>
              <a:buClr>
                <a:schemeClr val="dk1"/>
              </a:buClr>
              <a:buSzPts val="1600"/>
              <a:buChar char="○"/>
            </a:pPr>
            <a:r>
              <a:rPr b="1" lang="en-US" sz="2133"/>
              <a:t>17%</a:t>
            </a:r>
            <a:r>
              <a:rPr lang="en-US" sz="2133"/>
              <a:t> have over five bat boxes on their property </a:t>
            </a:r>
            <a:endParaRPr sz="2133"/>
          </a:p>
          <a:p>
            <a:pPr indent="-440255" lvl="1" marL="1219170" rtl="0" algn="l">
              <a:lnSpc>
                <a:spcPct val="105000"/>
              </a:lnSpc>
              <a:spcBef>
                <a:spcPts val="0"/>
              </a:spcBef>
              <a:spcAft>
                <a:spcPts val="0"/>
              </a:spcAft>
              <a:buClr>
                <a:schemeClr val="dk1"/>
              </a:buClr>
              <a:buSzPts val="1600"/>
              <a:buChar char="○"/>
            </a:pPr>
            <a:r>
              <a:rPr lang="en-US" sz="2133"/>
              <a:t>One cottager has </a:t>
            </a:r>
            <a:r>
              <a:rPr b="1" lang="en-US" sz="2133"/>
              <a:t>over 10</a:t>
            </a:r>
            <a:r>
              <a:rPr lang="en-US" sz="2133"/>
              <a:t> bird houses</a:t>
            </a:r>
            <a:endParaRPr sz="2133"/>
          </a:p>
          <a:p>
            <a:pPr indent="-440255" lvl="1" marL="1219170" rtl="0" algn="l">
              <a:lnSpc>
                <a:spcPct val="105000"/>
              </a:lnSpc>
              <a:spcBef>
                <a:spcPts val="0"/>
              </a:spcBef>
              <a:spcAft>
                <a:spcPts val="0"/>
              </a:spcAft>
              <a:buClr>
                <a:schemeClr val="dk1"/>
              </a:buClr>
              <a:buSzPts val="1600"/>
              <a:buChar char="○"/>
            </a:pPr>
            <a:r>
              <a:rPr b="1" lang="en-US" sz="2133"/>
              <a:t>30% </a:t>
            </a:r>
            <a:r>
              <a:rPr lang="en-US" sz="2133"/>
              <a:t>don’t know what kind of bird house they have</a:t>
            </a:r>
            <a:endParaRPr sz="2133"/>
          </a:p>
        </p:txBody>
      </p:sp>
      <p:sp>
        <p:nvSpPr>
          <p:cNvPr id="580" name="Google Shape;580;p30"/>
          <p:cNvSpPr txBox="1"/>
          <p:nvPr>
            <p:ph idx="1" type="body"/>
          </p:nvPr>
        </p:nvSpPr>
        <p:spPr>
          <a:xfrm>
            <a:off x="7724933" y="3328000"/>
            <a:ext cx="2472000" cy="625200"/>
          </a:xfrm>
          <a:prstGeom prst="rect">
            <a:avLst/>
          </a:prstGeom>
          <a:noFill/>
          <a:ln>
            <a:noFill/>
          </a:ln>
        </p:spPr>
        <p:txBody>
          <a:bodyPr anchorCtr="0" anchor="t" bIns="121900" lIns="121900" spcFirstLastPara="1" rIns="121900" wrap="square" tIns="121900">
            <a:normAutofit fontScale="47500" lnSpcReduction="20000"/>
          </a:bodyPr>
          <a:lstStyle/>
          <a:p>
            <a:pPr indent="0" lvl="0" marL="0" rtl="0" algn="l">
              <a:lnSpc>
                <a:spcPct val="110000"/>
              </a:lnSpc>
              <a:spcBef>
                <a:spcPts val="0"/>
              </a:spcBef>
              <a:spcAft>
                <a:spcPts val="1600"/>
              </a:spcAft>
              <a:buClr>
                <a:schemeClr val="dk1"/>
              </a:buClr>
              <a:buSzPct val="157894"/>
              <a:buNone/>
            </a:pPr>
            <a:r>
              <a:rPr b="1" lang="en-US"/>
              <a:t># of Bat Boxes</a:t>
            </a:r>
            <a:endParaRPr b="1"/>
          </a:p>
        </p:txBody>
      </p:sp>
      <p:pic>
        <p:nvPicPr>
          <p:cNvPr id="581" name="Google Shape;581;p30"/>
          <p:cNvPicPr preferRelativeResize="0"/>
          <p:nvPr/>
        </p:nvPicPr>
        <p:blipFill rotWithShape="1">
          <a:blip r:embed="rId3">
            <a:alphaModFix/>
          </a:blip>
          <a:srcRect b="0" l="0" r="0" t="0"/>
          <a:stretch/>
        </p:blipFill>
        <p:spPr>
          <a:xfrm>
            <a:off x="7481606" y="508567"/>
            <a:ext cx="2958660" cy="2845400"/>
          </a:xfrm>
          <a:prstGeom prst="rect">
            <a:avLst/>
          </a:prstGeom>
          <a:noFill/>
          <a:ln>
            <a:noFill/>
          </a:ln>
        </p:spPr>
      </p:pic>
      <p:pic>
        <p:nvPicPr>
          <p:cNvPr id="582" name="Google Shape;582;p30"/>
          <p:cNvPicPr preferRelativeResize="0"/>
          <p:nvPr/>
        </p:nvPicPr>
        <p:blipFill rotWithShape="1">
          <a:blip r:embed="rId4">
            <a:alphaModFix/>
          </a:blip>
          <a:srcRect b="0" l="0" r="0" t="0"/>
          <a:stretch/>
        </p:blipFill>
        <p:spPr>
          <a:xfrm>
            <a:off x="7403082" y="3833800"/>
            <a:ext cx="3115700" cy="2845400"/>
          </a:xfrm>
          <a:prstGeom prst="rect">
            <a:avLst/>
          </a:prstGeom>
          <a:noFill/>
          <a:ln>
            <a:noFill/>
          </a:ln>
        </p:spPr>
      </p:pic>
      <p:pic>
        <p:nvPicPr>
          <p:cNvPr id="583" name="Google Shape;583;p30"/>
          <p:cNvPicPr preferRelativeResize="0"/>
          <p:nvPr/>
        </p:nvPicPr>
        <p:blipFill rotWithShape="1">
          <a:blip r:embed="rId5">
            <a:alphaModFix/>
          </a:blip>
          <a:srcRect b="0" l="0" r="0" t="0"/>
          <a:stretch/>
        </p:blipFill>
        <p:spPr>
          <a:xfrm>
            <a:off x="10588076" y="1587067"/>
            <a:ext cx="1489157" cy="3474700"/>
          </a:xfrm>
          <a:prstGeom prst="rect">
            <a:avLst/>
          </a:prstGeom>
          <a:noFill/>
          <a:ln>
            <a:noFill/>
          </a:ln>
        </p:spPr>
      </p:pic>
      <p:pic>
        <p:nvPicPr>
          <p:cNvPr id="584" name="Google Shape;584;p30"/>
          <p:cNvPicPr preferRelativeResize="0"/>
          <p:nvPr/>
        </p:nvPicPr>
        <p:blipFill rotWithShape="1">
          <a:blip r:embed="rId6">
            <a:alphaModFix/>
          </a:blip>
          <a:srcRect b="0" l="0" r="0" t="0"/>
          <a:stretch/>
        </p:blipFill>
        <p:spPr>
          <a:xfrm>
            <a:off x="10588058" y="4855867"/>
            <a:ext cx="1308909" cy="943200"/>
          </a:xfrm>
          <a:prstGeom prst="rect">
            <a:avLst/>
          </a:prstGeom>
          <a:noFill/>
          <a:ln>
            <a:noFill/>
          </a:ln>
        </p:spPr>
      </p:pic>
      <p:sp>
        <p:nvSpPr>
          <p:cNvPr id="585" name="Google Shape;585;p30"/>
          <p:cNvSpPr txBox="1"/>
          <p:nvPr>
            <p:ph idx="1" type="body"/>
          </p:nvPr>
        </p:nvSpPr>
        <p:spPr>
          <a:xfrm>
            <a:off x="7590933" y="101000"/>
            <a:ext cx="2740000" cy="707200"/>
          </a:xfrm>
          <a:prstGeom prst="rect">
            <a:avLst/>
          </a:prstGeom>
          <a:noFill/>
          <a:ln>
            <a:noFill/>
          </a:ln>
        </p:spPr>
        <p:txBody>
          <a:bodyPr anchorCtr="0" anchor="t" bIns="121900" lIns="121900" spcFirstLastPara="1" rIns="121900" wrap="square" tIns="121900">
            <a:normAutofit fontScale="70000" lnSpcReduction="20000"/>
          </a:bodyPr>
          <a:lstStyle/>
          <a:p>
            <a:pPr indent="0" lvl="0" marL="0" rtl="0" algn="l">
              <a:lnSpc>
                <a:spcPct val="110000"/>
              </a:lnSpc>
              <a:spcBef>
                <a:spcPts val="0"/>
              </a:spcBef>
              <a:spcAft>
                <a:spcPts val="1600"/>
              </a:spcAft>
              <a:buClr>
                <a:schemeClr val="dk1"/>
              </a:buClr>
              <a:buSzPct val="107142"/>
              <a:buNone/>
            </a:pPr>
            <a:r>
              <a:rPr b="1" lang="en-US"/>
              <a:t># of Bird Houses</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1"/>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Bird and Bat House Initiative</a:t>
            </a:r>
            <a:endParaRPr/>
          </a:p>
        </p:txBody>
      </p:sp>
      <p:pic>
        <p:nvPicPr>
          <p:cNvPr id="591" name="Google Shape;591;p31"/>
          <p:cNvPicPr preferRelativeResize="0"/>
          <p:nvPr/>
        </p:nvPicPr>
        <p:blipFill rotWithShape="1">
          <a:blip r:embed="rId3">
            <a:alphaModFix/>
          </a:blip>
          <a:srcRect b="0" l="0" r="0" t="0"/>
          <a:stretch/>
        </p:blipFill>
        <p:spPr>
          <a:xfrm>
            <a:off x="6622651" y="1688433"/>
            <a:ext cx="5153748" cy="4403601"/>
          </a:xfrm>
          <a:prstGeom prst="rect">
            <a:avLst/>
          </a:prstGeom>
          <a:noFill/>
          <a:ln>
            <a:noFill/>
          </a:ln>
        </p:spPr>
      </p:pic>
      <p:pic>
        <p:nvPicPr>
          <p:cNvPr id="592" name="Google Shape;592;p31"/>
          <p:cNvPicPr preferRelativeResize="0"/>
          <p:nvPr/>
        </p:nvPicPr>
        <p:blipFill rotWithShape="1">
          <a:blip r:embed="rId4">
            <a:alphaModFix/>
          </a:blip>
          <a:srcRect b="0" l="0" r="0" t="0"/>
          <a:stretch/>
        </p:blipFill>
        <p:spPr>
          <a:xfrm>
            <a:off x="415598" y="1688433"/>
            <a:ext cx="5711105" cy="4403600"/>
          </a:xfrm>
          <a:prstGeom prst="rect">
            <a:avLst/>
          </a:prstGeom>
          <a:noFill/>
          <a:ln>
            <a:noFill/>
          </a:ln>
        </p:spPr>
      </p:pic>
      <p:sp>
        <p:nvSpPr>
          <p:cNvPr id="593" name="Google Shape;593;p31"/>
          <p:cNvSpPr txBox="1"/>
          <p:nvPr>
            <p:ph idx="1" type="body"/>
          </p:nvPr>
        </p:nvSpPr>
        <p:spPr>
          <a:xfrm>
            <a:off x="570751" y="6092033"/>
            <a:ext cx="5400800" cy="687200"/>
          </a:xfrm>
          <a:prstGeom prst="rect">
            <a:avLst/>
          </a:prstGeom>
          <a:noFill/>
          <a:ln>
            <a:noFill/>
          </a:ln>
        </p:spPr>
        <p:txBody>
          <a:bodyPr anchorCtr="0" anchor="t" bIns="121900" lIns="121900" spcFirstLastPara="1" rIns="121900" wrap="square" tIns="121900">
            <a:noAutofit/>
          </a:bodyPr>
          <a:lstStyle/>
          <a:p>
            <a:pPr indent="0" lvl="0" marL="0" rtl="0" algn="l">
              <a:lnSpc>
                <a:spcPct val="110000"/>
              </a:lnSpc>
              <a:spcBef>
                <a:spcPts val="0"/>
              </a:spcBef>
              <a:spcAft>
                <a:spcPts val="1600"/>
              </a:spcAft>
              <a:buClr>
                <a:schemeClr val="dk1"/>
              </a:buClr>
              <a:buSzPts val="688"/>
              <a:buNone/>
            </a:pPr>
            <a:r>
              <a:rPr lang="en-US" sz="2033"/>
              <a:t>Beth and Peter Adams building a bat house</a:t>
            </a:r>
            <a:endParaRPr sz="2033"/>
          </a:p>
        </p:txBody>
      </p:sp>
      <p:sp>
        <p:nvSpPr>
          <p:cNvPr id="594" name="Google Shape;594;p31"/>
          <p:cNvSpPr txBox="1"/>
          <p:nvPr>
            <p:ph idx="1" type="body"/>
          </p:nvPr>
        </p:nvSpPr>
        <p:spPr>
          <a:xfrm>
            <a:off x="6831933" y="6092033"/>
            <a:ext cx="4735200" cy="687200"/>
          </a:xfrm>
          <a:prstGeom prst="rect">
            <a:avLst/>
          </a:prstGeom>
          <a:noFill/>
          <a:ln>
            <a:noFill/>
          </a:ln>
        </p:spPr>
        <p:txBody>
          <a:bodyPr anchorCtr="0" anchor="t" bIns="121900" lIns="121900" spcFirstLastPara="1" rIns="121900" wrap="square" tIns="121900">
            <a:noAutofit/>
          </a:bodyPr>
          <a:lstStyle/>
          <a:p>
            <a:pPr indent="0" lvl="0" marL="0" rtl="0" algn="l">
              <a:lnSpc>
                <a:spcPct val="110000"/>
              </a:lnSpc>
              <a:spcBef>
                <a:spcPts val="0"/>
              </a:spcBef>
              <a:spcAft>
                <a:spcPts val="1600"/>
              </a:spcAft>
              <a:buClr>
                <a:schemeClr val="dk1"/>
              </a:buClr>
              <a:buSzPts val="688"/>
              <a:buNone/>
            </a:pPr>
            <a:r>
              <a:rPr lang="en-US" sz="2033"/>
              <a:t>Tom Denune with a tree swallow box</a:t>
            </a:r>
            <a:endParaRPr sz="2033"/>
          </a:p>
        </p:txBody>
      </p:sp>
      <p:pic>
        <p:nvPicPr>
          <p:cNvPr id="595" name="Google Shape;595;p31"/>
          <p:cNvPicPr preferRelativeResize="0"/>
          <p:nvPr/>
        </p:nvPicPr>
        <p:blipFill rotWithShape="1">
          <a:blip r:embed="rId5">
            <a:alphaModFix/>
          </a:blip>
          <a:srcRect b="0" l="0" r="0" t="0"/>
          <a:stretch/>
        </p:blipFill>
        <p:spPr>
          <a:xfrm>
            <a:off x="10489400" y="135433"/>
            <a:ext cx="1287000" cy="1287000"/>
          </a:xfrm>
          <a:prstGeom prst="rect">
            <a:avLst/>
          </a:prstGeom>
          <a:noFill/>
          <a:ln>
            <a:noFill/>
          </a:ln>
        </p:spPr>
      </p:pic>
      <p:pic>
        <p:nvPicPr>
          <p:cNvPr id="596" name="Google Shape;596;p31"/>
          <p:cNvPicPr preferRelativeResize="0"/>
          <p:nvPr/>
        </p:nvPicPr>
        <p:blipFill rotWithShape="1">
          <a:blip r:embed="rId6">
            <a:alphaModFix/>
          </a:blip>
          <a:srcRect b="0" l="0" r="0" t="0"/>
          <a:stretch/>
        </p:blipFill>
        <p:spPr>
          <a:xfrm>
            <a:off x="8435090" y="135433"/>
            <a:ext cx="1916511" cy="1287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32"/>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Bird and Bat House Initiative</a:t>
            </a:r>
            <a:endParaRPr/>
          </a:p>
        </p:txBody>
      </p:sp>
      <p:sp>
        <p:nvSpPr>
          <p:cNvPr id="602" name="Google Shape;602;p32"/>
          <p:cNvSpPr txBox="1"/>
          <p:nvPr>
            <p:ph idx="1" type="body"/>
          </p:nvPr>
        </p:nvSpPr>
        <p:spPr>
          <a:xfrm>
            <a:off x="5739536" y="5737067"/>
            <a:ext cx="6216400" cy="687200"/>
          </a:xfrm>
          <a:prstGeom prst="rect">
            <a:avLst/>
          </a:prstGeom>
          <a:noFill/>
          <a:ln>
            <a:noFill/>
          </a:ln>
        </p:spPr>
        <p:txBody>
          <a:bodyPr anchorCtr="0" anchor="t" bIns="121900" lIns="121900" spcFirstLastPara="1" rIns="121900" wrap="square" tIns="121900">
            <a:noAutofit/>
          </a:bodyPr>
          <a:lstStyle/>
          <a:p>
            <a:pPr indent="0" lvl="0" marL="0" rtl="0" algn="l">
              <a:lnSpc>
                <a:spcPct val="110000"/>
              </a:lnSpc>
              <a:spcBef>
                <a:spcPts val="0"/>
              </a:spcBef>
              <a:spcAft>
                <a:spcPts val="1600"/>
              </a:spcAft>
              <a:buClr>
                <a:schemeClr val="dk1"/>
              </a:buClr>
              <a:buSzPts val="688"/>
              <a:buNone/>
            </a:pPr>
            <a:r>
              <a:rPr lang="en-US" sz="2033"/>
              <a:t>Fergus Michael with his new purple martin house</a:t>
            </a:r>
            <a:endParaRPr sz="2033"/>
          </a:p>
        </p:txBody>
      </p:sp>
      <p:sp>
        <p:nvSpPr>
          <p:cNvPr id="603" name="Google Shape;603;p32"/>
          <p:cNvSpPr txBox="1"/>
          <p:nvPr>
            <p:ph idx="1" type="body"/>
          </p:nvPr>
        </p:nvSpPr>
        <p:spPr>
          <a:xfrm>
            <a:off x="506533" y="5737067"/>
            <a:ext cx="4735200" cy="687200"/>
          </a:xfrm>
          <a:prstGeom prst="rect">
            <a:avLst/>
          </a:prstGeom>
          <a:noFill/>
          <a:ln>
            <a:noFill/>
          </a:ln>
        </p:spPr>
        <p:txBody>
          <a:bodyPr anchorCtr="0" anchor="t" bIns="121900" lIns="121900" spcFirstLastPara="1" rIns="121900" wrap="square" tIns="121900">
            <a:noAutofit/>
          </a:bodyPr>
          <a:lstStyle/>
          <a:p>
            <a:pPr indent="0" lvl="0" marL="0" rtl="0" algn="l">
              <a:lnSpc>
                <a:spcPct val="110000"/>
              </a:lnSpc>
              <a:spcBef>
                <a:spcPts val="0"/>
              </a:spcBef>
              <a:spcAft>
                <a:spcPts val="1600"/>
              </a:spcAft>
              <a:buClr>
                <a:schemeClr val="dk1"/>
              </a:buClr>
              <a:buSzPts val="688"/>
              <a:buNone/>
            </a:pPr>
            <a:r>
              <a:rPr lang="en-US" sz="2033"/>
              <a:t>Tom Denune with a house wren box</a:t>
            </a:r>
            <a:endParaRPr sz="2033"/>
          </a:p>
        </p:txBody>
      </p:sp>
      <p:pic>
        <p:nvPicPr>
          <p:cNvPr id="604" name="Google Shape;604;p32"/>
          <p:cNvPicPr preferRelativeResize="0"/>
          <p:nvPr/>
        </p:nvPicPr>
        <p:blipFill rotWithShape="1">
          <a:blip r:embed="rId3">
            <a:alphaModFix/>
          </a:blip>
          <a:srcRect b="0" l="0" r="0" t="0"/>
          <a:stretch/>
        </p:blipFill>
        <p:spPr>
          <a:xfrm>
            <a:off x="5739600" y="1994634"/>
            <a:ext cx="6216253" cy="3639301"/>
          </a:xfrm>
          <a:prstGeom prst="rect">
            <a:avLst/>
          </a:prstGeom>
          <a:noFill/>
          <a:ln>
            <a:noFill/>
          </a:ln>
        </p:spPr>
      </p:pic>
      <p:pic>
        <p:nvPicPr>
          <p:cNvPr id="605" name="Google Shape;605;p32"/>
          <p:cNvPicPr preferRelativeResize="0"/>
          <p:nvPr/>
        </p:nvPicPr>
        <p:blipFill rotWithShape="1">
          <a:blip r:embed="rId4">
            <a:alphaModFix/>
          </a:blip>
          <a:srcRect b="0" l="0" r="0" t="0"/>
          <a:stretch/>
        </p:blipFill>
        <p:spPr>
          <a:xfrm>
            <a:off x="326851" y="1994635"/>
            <a:ext cx="5094551" cy="3639300"/>
          </a:xfrm>
          <a:prstGeom prst="rect">
            <a:avLst/>
          </a:prstGeom>
          <a:noFill/>
          <a:ln>
            <a:noFill/>
          </a:ln>
        </p:spPr>
      </p:pic>
      <p:pic>
        <p:nvPicPr>
          <p:cNvPr id="606" name="Google Shape;606;p32"/>
          <p:cNvPicPr preferRelativeResize="0"/>
          <p:nvPr/>
        </p:nvPicPr>
        <p:blipFill rotWithShape="1">
          <a:blip r:embed="rId5">
            <a:alphaModFix/>
          </a:blip>
          <a:srcRect b="0" l="0" r="0" t="0"/>
          <a:stretch/>
        </p:blipFill>
        <p:spPr>
          <a:xfrm>
            <a:off x="10471501" y="223901"/>
            <a:ext cx="1484367" cy="1517833"/>
          </a:xfrm>
          <a:prstGeom prst="rect">
            <a:avLst/>
          </a:prstGeom>
          <a:noFill/>
          <a:ln>
            <a:noFill/>
          </a:ln>
        </p:spPr>
      </p:pic>
      <p:pic>
        <p:nvPicPr>
          <p:cNvPr id="607" name="Google Shape;607;p32"/>
          <p:cNvPicPr preferRelativeResize="0"/>
          <p:nvPr/>
        </p:nvPicPr>
        <p:blipFill rotWithShape="1">
          <a:blip r:embed="rId6">
            <a:alphaModFix/>
          </a:blip>
          <a:srcRect b="0" l="0" r="0" t="0"/>
          <a:stretch/>
        </p:blipFill>
        <p:spPr>
          <a:xfrm>
            <a:off x="8286668" y="223901"/>
            <a:ext cx="2026385" cy="15178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3"/>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Next Steps</a:t>
            </a:r>
            <a:endParaRPr/>
          </a:p>
        </p:txBody>
      </p:sp>
      <p:sp>
        <p:nvSpPr>
          <p:cNvPr id="613" name="Google Shape;613;p33"/>
          <p:cNvSpPr txBox="1"/>
          <p:nvPr>
            <p:ph idx="1" type="body"/>
          </p:nvPr>
        </p:nvSpPr>
        <p:spPr>
          <a:xfrm>
            <a:off x="415600" y="1688433"/>
            <a:ext cx="11360800" cy="1740400"/>
          </a:xfrm>
          <a:prstGeom prst="rect">
            <a:avLst/>
          </a:prstGeom>
          <a:noFill/>
          <a:ln>
            <a:noFill/>
          </a:ln>
        </p:spPr>
        <p:txBody>
          <a:bodyPr anchorCtr="0" anchor="t" bIns="121900" lIns="121900" spcFirstLastPara="1" rIns="121900" wrap="square" tIns="121900">
            <a:normAutofit/>
          </a:bodyPr>
          <a:lstStyle/>
          <a:p>
            <a:pPr indent="-457188" lvl="0" marL="609585" rtl="0" algn="l">
              <a:lnSpc>
                <a:spcPct val="110000"/>
              </a:lnSpc>
              <a:spcBef>
                <a:spcPts val="0"/>
              </a:spcBef>
              <a:spcAft>
                <a:spcPts val="0"/>
              </a:spcAft>
              <a:buClr>
                <a:schemeClr val="dk1"/>
              </a:buClr>
              <a:buSzPts val="1800"/>
              <a:buChar char="●"/>
            </a:pPr>
            <a:r>
              <a:rPr lang="en-US"/>
              <a:t>Begin a long term survey of successful species &amp; nests </a:t>
            </a:r>
            <a:endParaRPr/>
          </a:p>
          <a:p>
            <a:pPr indent="-457188" lvl="0" marL="609585" rtl="0" algn="l">
              <a:lnSpc>
                <a:spcPct val="110000"/>
              </a:lnSpc>
              <a:spcBef>
                <a:spcPts val="0"/>
              </a:spcBef>
              <a:spcAft>
                <a:spcPts val="0"/>
              </a:spcAft>
              <a:buClr>
                <a:schemeClr val="dk1"/>
              </a:buClr>
              <a:buSzPts val="1800"/>
              <a:buChar char="●"/>
            </a:pPr>
            <a:r>
              <a:rPr lang="en-US"/>
              <a:t>Increase the # of nest boxes in the SSCA</a:t>
            </a:r>
            <a:endParaRPr/>
          </a:p>
          <a:p>
            <a:pPr indent="-457188" lvl="0" marL="609585" rtl="0" algn="l">
              <a:lnSpc>
                <a:spcPct val="110000"/>
              </a:lnSpc>
              <a:spcBef>
                <a:spcPts val="0"/>
              </a:spcBef>
              <a:spcAft>
                <a:spcPts val="0"/>
              </a:spcAft>
              <a:buClr>
                <a:schemeClr val="dk1"/>
              </a:buClr>
              <a:buSzPts val="1800"/>
              <a:buChar char="●"/>
            </a:pPr>
            <a:r>
              <a:rPr lang="en-US"/>
              <a:t>Provide information and education about specific species requirements </a:t>
            </a:r>
            <a:endParaRPr/>
          </a:p>
        </p:txBody>
      </p:sp>
      <p:pic>
        <p:nvPicPr>
          <p:cNvPr id="614" name="Google Shape;614;p33"/>
          <p:cNvPicPr preferRelativeResize="0"/>
          <p:nvPr/>
        </p:nvPicPr>
        <p:blipFill rotWithShape="1">
          <a:blip r:embed="rId3">
            <a:alphaModFix/>
          </a:blip>
          <a:srcRect b="0" l="0" r="0" t="0"/>
          <a:stretch/>
        </p:blipFill>
        <p:spPr>
          <a:xfrm>
            <a:off x="0" y="4541001"/>
            <a:ext cx="4038600" cy="2019300"/>
          </a:xfrm>
          <a:prstGeom prst="rect">
            <a:avLst/>
          </a:prstGeom>
          <a:noFill/>
          <a:ln>
            <a:noFill/>
          </a:ln>
        </p:spPr>
      </p:pic>
      <p:pic>
        <p:nvPicPr>
          <p:cNvPr id="615" name="Google Shape;615;p33"/>
          <p:cNvPicPr preferRelativeResize="0"/>
          <p:nvPr/>
        </p:nvPicPr>
        <p:blipFill rotWithShape="1">
          <a:blip r:embed="rId4">
            <a:alphaModFix/>
          </a:blip>
          <a:srcRect b="0" l="0" r="0" t="0"/>
          <a:stretch/>
        </p:blipFill>
        <p:spPr>
          <a:xfrm>
            <a:off x="7377466" y="3242467"/>
            <a:ext cx="2942097" cy="2019300"/>
          </a:xfrm>
          <a:prstGeom prst="rect">
            <a:avLst/>
          </a:prstGeom>
          <a:noFill/>
          <a:ln>
            <a:noFill/>
          </a:ln>
        </p:spPr>
      </p:pic>
      <p:pic>
        <p:nvPicPr>
          <p:cNvPr id="616" name="Google Shape;616;p33"/>
          <p:cNvPicPr preferRelativeResize="0"/>
          <p:nvPr/>
        </p:nvPicPr>
        <p:blipFill rotWithShape="1">
          <a:blip r:embed="rId5">
            <a:alphaModFix/>
          </a:blip>
          <a:srcRect b="0" l="0" r="0" t="0"/>
          <a:stretch/>
        </p:blipFill>
        <p:spPr>
          <a:xfrm>
            <a:off x="5128867" y="4541001"/>
            <a:ext cx="2695867" cy="2019297"/>
          </a:xfrm>
          <a:prstGeom prst="rect">
            <a:avLst/>
          </a:prstGeom>
          <a:noFill/>
          <a:ln>
            <a:noFill/>
          </a:ln>
        </p:spPr>
      </p:pic>
      <p:pic>
        <p:nvPicPr>
          <p:cNvPr id="617" name="Google Shape;617;p33"/>
          <p:cNvPicPr preferRelativeResize="0"/>
          <p:nvPr/>
        </p:nvPicPr>
        <p:blipFill rotWithShape="1">
          <a:blip r:embed="rId6">
            <a:alphaModFix/>
          </a:blip>
          <a:srcRect b="0" l="0" r="0" t="0"/>
          <a:stretch/>
        </p:blipFill>
        <p:spPr>
          <a:xfrm>
            <a:off x="3220431" y="3242467"/>
            <a:ext cx="2695869" cy="2019300"/>
          </a:xfrm>
          <a:prstGeom prst="rect">
            <a:avLst/>
          </a:prstGeom>
          <a:noFill/>
          <a:ln>
            <a:noFill/>
          </a:ln>
        </p:spPr>
      </p:pic>
      <p:pic>
        <p:nvPicPr>
          <p:cNvPr id="618" name="Google Shape;618;p33"/>
          <p:cNvPicPr preferRelativeResize="0"/>
          <p:nvPr/>
        </p:nvPicPr>
        <p:blipFill rotWithShape="1">
          <a:blip r:embed="rId7">
            <a:alphaModFix/>
          </a:blip>
          <a:srcRect b="0" l="0" r="0" t="0"/>
          <a:stretch/>
        </p:blipFill>
        <p:spPr>
          <a:xfrm>
            <a:off x="10172695" y="4540995"/>
            <a:ext cx="2019300" cy="2019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34"/>
          <p:cNvSpPr txBox="1"/>
          <p:nvPr>
            <p:ph type="title"/>
          </p:nvPr>
        </p:nvSpPr>
        <p:spPr>
          <a:xfrm>
            <a:off x="415600" y="362500"/>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Sans Souci Island Stewards</a:t>
            </a:r>
            <a:endParaRPr/>
          </a:p>
        </p:txBody>
      </p:sp>
      <p:sp>
        <p:nvSpPr>
          <p:cNvPr id="624" name="Google Shape;624;p34"/>
          <p:cNvSpPr txBox="1"/>
          <p:nvPr>
            <p:ph idx="1" type="body"/>
          </p:nvPr>
        </p:nvSpPr>
        <p:spPr>
          <a:xfrm>
            <a:off x="415600" y="1227200"/>
            <a:ext cx="11360800" cy="4403600"/>
          </a:xfrm>
          <a:prstGeom prst="rect">
            <a:avLst/>
          </a:prstGeom>
          <a:noFill/>
          <a:ln>
            <a:noFill/>
          </a:ln>
        </p:spPr>
        <p:txBody>
          <a:bodyPr anchorCtr="0" anchor="t" bIns="121900" lIns="121900" spcFirstLastPara="1" rIns="121900" wrap="square" tIns="121900">
            <a:normAutofit/>
          </a:bodyPr>
          <a:lstStyle/>
          <a:p>
            <a:pPr indent="0" lvl="0" marL="0" rtl="0" algn="l">
              <a:lnSpc>
                <a:spcPct val="110000"/>
              </a:lnSpc>
              <a:spcBef>
                <a:spcPts val="0"/>
              </a:spcBef>
              <a:spcAft>
                <a:spcPts val="0"/>
              </a:spcAft>
              <a:buClr>
                <a:schemeClr val="dk1"/>
              </a:buClr>
              <a:buSzPts val="1800"/>
              <a:buNone/>
            </a:pPr>
            <a:r>
              <a:rPr b="1" lang="en-US"/>
              <a:t>Purpose</a:t>
            </a:r>
            <a:endParaRPr b="1"/>
          </a:p>
          <a:p>
            <a:pPr indent="-457188" lvl="0" marL="609585" rtl="0" algn="l">
              <a:lnSpc>
                <a:spcPct val="110000"/>
              </a:lnSpc>
              <a:spcBef>
                <a:spcPts val="1600"/>
              </a:spcBef>
              <a:spcAft>
                <a:spcPts val="0"/>
              </a:spcAft>
              <a:buClr>
                <a:schemeClr val="dk1"/>
              </a:buClr>
              <a:buSzPts val="1800"/>
              <a:buChar char="●"/>
            </a:pPr>
            <a:r>
              <a:rPr lang="en-US"/>
              <a:t>Begin a long term monitoring record of wildlife and human impacts on Pomeroy and Frying Pan Islands</a:t>
            </a:r>
            <a:endParaRPr/>
          </a:p>
          <a:p>
            <a:pPr indent="-457188" lvl="0" marL="609585" rtl="0" algn="l">
              <a:lnSpc>
                <a:spcPct val="110000"/>
              </a:lnSpc>
              <a:spcBef>
                <a:spcPts val="0"/>
              </a:spcBef>
              <a:spcAft>
                <a:spcPts val="0"/>
              </a:spcAft>
              <a:buClr>
                <a:schemeClr val="dk1"/>
              </a:buClr>
              <a:buSzPts val="1800"/>
              <a:buChar char="●"/>
            </a:pPr>
            <a:r>
              <a:rPr lang="en-US"/>
              <a:t>Meet friends and neighbors interested in conservation </a:t>
            </a:r>
            <a:endParaRPr/>
          </a:p>
          <a:p>
            <a:pPr indent="-457188" lvl="0" marL="609585" rtl="0" algn="l">
              <a:lnSpc>
                <a:spcPct val="110000"/>
              </a:lnSpc>
              <a:spcBef>
                <a:spcPts val="0"/>
              </a:spcBef>
              <a:spcAft>
                <a:spcPts val="0"/>
              </a:spcAft>
              <a:buClr>
                <a:schemeClr val="dk1"/>
              </a:buClr>
              <a:buSzPts val="1800"/>
              <a:buChar char="●"/>
            </a:pPr>
            <a:r>
              <a:rPr lang="en-US"/>
              <a:t>Active stewardship</a:t>
            </a:r>
            <a:endParaRPr/>
          </a:p>
        </p:txBody>
      </p:sp>
      <p:pic>
        <p:nvPicPr>
          <p:cNvPr id="625" name="Google Shape;625;p34"/>
          <p:cNvPicPr preferRelativeResize="0"/>
          <p:nvPr/>
        </p:nvPicPr>
        <p:blipFill rotWithShape="1">
          <a:blip r:embed="rId3">
            <a:alphaModFix/>
          </a:blip>
          <a:srcRect b="0" l="0" r="0" t="0"/>
          <a:stretch/>
        </p:blipFill>
        <p:spPr>
          <a:xfrm>
            <a:off x="1741900" y="3679249"/>
            <a:ext cx="3917933" cy="2938435"/>
          </a:xfrm>
          <a:prstGeom prst="rect">
            <a:avLst/>
          </a:prstGeom>
          <a:noFill/>
          <a:ln>
            <a:noFill/>
          </a:ln>
        </p:spPr>
      </p:pic>
      <p:pic>
        <p:nvPicPr>
          <p:cNvPr id="626" name="Google Shape;626;p34"/>
          <p:cNvPicPr preferRelativeResize="0"/>
          <p:nvPr/>
        </p:nvPicPr>
        <p:blipFill rotWithShape="1">
          <a:blip r:embed="rId4">
            <a:alphaModFix/>
          </a:blip>
          <a:srcRect b="0" l="0" r="0" t="0"/>
          <a:stretch/>
        </p:blipFill>
        <p:spPr>
          <a:xfrm>
            <a:off x="5908400" y="3679243"/>
            <a:ext cx="3917933" cy="293845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5"/>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Steward Responsibilities</a:t>
            </a:r>
            <a:endParaRPr/>
          </a:p>
        </p:txBody>
      </p:sp>
      <p:sp>
        <p:nvSpPr>
          <p:cNvPr id="632" name="Google Shape;632;p35"/>
          <p:cNvSpPr txBox="1"/>
          <p:nvPr>
            <p:ph idx="1" type="body"/>
          </p:nvPr>
        </p:nvSpPr>
        <p:spPr>
          <a:xfrm>
            <a:off x="415600" y="1688433"/>
            <a:ext cx="5680400" cy="4403600"/>
          </a:xfrm>
          <a:prstGeom prst="rect">
            <a:avLst/>
          </a:prstGeom>
          <a:noFill/>
          <a:ln>
            <a:noFill/>
          </a:ln>
        </p:spPr>
        <p:txBody>
          <a:bodyPr anchorCtr="0" anchor="t" bIns="121900" lIns="121900" spcFirstLastPara="1" rIns="121900" wrap="square" tIns="121900">
            <a:normAutofit lnSpcReduction="10000"/>
          </a:bodyPr>
          <a:lstStyle/>
          <a:p>
            <a:pPr indent="-457188" lvl="0" marL="609585" rtl="0" algn="l">
              <a:lnSpc>
                <a:spcPct val="110000"/>
              </a:lnSpc>
              <a:spcBef>
                <a:spcPts val="0"/>
              </a:spcBef>
              <a:spcAft>
                <a:spcPts val="0"/>
              </a:spcAft>
              <a:buClr>
                <a:schemeClr val="dk1"/>
              </a:buClr>
              <a:buSzPts val="1800"/>
              <a:buChar char="●"/>
            </a:pPr>
            <a:r>
              <a:rPr lang="en-US"/>
              <a:t>Stewards visit Pomeroy or Frying Pan at least once a summer and record what they see</a:t>
            </a:r>
            <a:endParaRPr/>
          </a:p>
          <a:p>
            <a:pPr indent="-457188" lvl="0" marL="609585" rtl="0" algn="l">
              <a:lnSpc>
                <a:spcPct val="110000"/>
              </a:lnSpc>
              <a:spcBef>
                <a:spcPts val="0"/>
              </a:spcBef>
              <a:spcAft>
                <a:spcPts val="0"/>
              </a:spcAft>
              <a:buClr>
                <a:schemeClr val="dk1"/>
              </a:buClr>
              <a:buSzPts val="1800"/>
              <a:buChar char="●"/>
            </a:pPr>
            <a:r>
              <a:rPr lang="en-US"/>
              <a:t>Collect and record and litter</a:t>
            </a:r>
            <a:endParaRPr/>
          </a:p>
          <a:p>
            <a:pPr indent="-457188" lvl="0" marL="609585" rtl="0" algn="l">
              <a:lnSpc>
                <a:spcPct val="110000"/>
              </a:lnSpc>
              <a:spcBef>
                <a:spcPts val="0"/>
              </a:spcBef>
              <a:spcAft>
                <a:spcPts val="0"/>
              </a:spcAft>
              <a:buClr>
                <a:schemeClr val="dk1"/>
              </a:buClr>
              <a:buSzPts val="1800"/>
              <a:buChar char="●"/>
            </a:pPr>
            <a:r>
              <a:rPr lang="en-US"/>
              <a:t>Gather together to meet other stewards</a:t>
            </a:r>
            <a:endParaRPr/>
          </a:p>
          <a:p>
            <a:pPr indent="0" lvl="0" marL="0" rtl="0" algn="l">
              <a:lnSpc>
                <a:spcPct val="110000"/>
              </a:lnSpc>
              <a:spcBef>
                <a:spcPts val="1600"/>
              </a:spcBef>
              <a:spcAft>
                <a:spcPts val="0"/>
              </a:spcAft>
              <a:buClr>
                <a:schemeClr val="dk1"/>
              </a:buClr>
              <a:buSzPts val="1800"/>
              <a:buNone/>
            </a:pPr>
            <a:r>
              <a:t/>
            </a:r>
            <a:endParaRPr/>
          </a:p>
          <a:p>
            <a:pPr indent="0" lvl="0" marL="0" rtl="0" algn="l">
              <a:lnSpc>
                <a:spcPct val="110000"/>
              </a:lnSpc>
              <a:spcBef>
                <a:spcPts val="1600"/>
              </a:spcBef>
              <a:spcAft>
                <a:spcPts val="1600"/>
              </a:spcAft>
              <a:buClr>
                <a:schemeClr val="dk1"/>
              </a:buClr>
              <a:buSzPts val="1800"/>
              <a:buNone/>
            </a:pPr>
            <a:r>
              <a:rPr lang="en-US"/>
              <a:t>To find out more watch our new SSCA Stewards of the Bay video!</a:t>
            </a:r>
            <a:endParaRPr/>
          </a:p>
        </p:txBody>
      </p:sp>
      <p:pic>
        <p:nvPicPr>
          <p:cNvPr id="633" name="Google Shape;633;p35"/>
          <p:cNvPicPr preferRelativeResize="0"/>
          <p:nvPr/>
        </p:nvPicPr>
        <p:blipFill rotWithShape="1">
          <a:blip r:embed="rId3">
            <a:alphaModFix/>
          </a:blip>
          <a:srcRect b="0" l="0" r="0" t="0"/>
          <a:stretch/>
        </p:blipFill>
        <p:spPr>
          <a:xfrm>
            <a:off x="7274100" y="189367"/>
            <a:ext cx="4718736" cy="3539031"/>
          </a:xfrm>
          <a:prstGeom prst="rect">
            <a:avLst/>
          </a:prstGeom>
          <a:noFill/>
          <a:ln>
            <a:noFill/>
          </a:ln>
        </p:spPr>
      </p:pic>
      <p:pic>
        <p:nvPicPr>
          <p:cNvPr id="634" name="Google Shape;634;p35"/>
          <p:cNvPicPr preferRelativeResize="0"/>
          <p:nvPr/>
        </p:nvPicPr>
        <p:blipFill rotWithShape="1">
          <a:blip r:embed="rId4">
            <a:alphaModFix/>
          </a:blip>
          <a:srcRect b="0" l="0" r="0" t="0"/>
          <a:stretch/>
        </p:blipFill>
        <p:spPr>
          <a:xfrm rot="10800000">
            <a:off x="6096002" y="3428999"/>
            <a:ext cx="4153965" cy="311546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36"/>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Georgian Bay Biosphere</a:t>
            </a:r>
            <a:endParaRPr/>
          </a:p>
        </p:txBody>
      </p:sp>
      <p:sp>
        <p:nvSpPr>
          <p:cNvPr id="640" name="Google Shape;640;p36"/>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a:bodyPr>
          <a:lstStyle/>
          <a:p>
            <a:pPr indent="0" lvl="0" marL="0" rtl="0" algn="l">
              <a:lnSpc>
                <a:spcPct val="110000"/>
              </a:lnSpc>
              <a:spcBef>
                <a:spcPts val="0"/>
              </a:spcBef>
              <a:spcAft>
                <a:spcPts val="0"/>
              </a:spcAft>
              <a:buClr>
                <a:schemeClr val="dk1"/>
              </a:buClr>
              <a:buSzPts val="1800"/>
              <a:buNone/>
            </a:pPr>
            <a:r>
              <a:rPr b="1" lang="en-US"/>
              <a:t>Kids in the Biosphere </a:t>
            </a:r>
            <a:endParaRPr b="1"/>
          </a:p>
          <a:p>
            <a:pPr indent="-457188" lvl="0" marL="609585" rtl="0" algn="l">
              <a:lnSpc>
                <a:spcPct val="110000"/>
              </a:lnSpc>
              <a:spcBef>
                <a:spcPts val="1600"/>
              </a:spcBef>
              <a:spcAft>
                <a:spcPts val="0"/>
              </a:spcAft>
              <a:buClr>
                <a:schemeClr val="dk1"/>
              </a:buClr>
              <a:buSzPts val="1800"/>
              <a:buChar char="●"/>
            </a:pPr>
            <a:r>
              <a:rPr lang="en-US"/>
              <a:t>Nature discovery kits &amp; education for kids</a:t>
            </a:r>
            <a:endParaRPr/>
          </a:p>
          <a:p>
            <a:pPr indent="-457188" lvl="0" marL="609585" rtl="0" algn="l">
              <a:lnSpc>
                <a:spcPct val="110000"/>
              </a:lnSpc>
              <a:spcBef>
                <a:spcPts val="0"/>
              </a:spcBef>
              <a:spcAft>
                <a:spcPts val="0"/>
              </a:spcAft>
              <a:buClr>
                <a:schemeClr val="dk1"/>
              </a:buClr>
              <a:buSzPts val="1800"/>
              <a:buChar char="●"/>
            </a:pPr>
            <a:r>
              <a:rPr lang="en-US"/>
              <a:t>Contact Tory Cadotte to sign up and receive a kit</a:t>
            </a:r>
            <a:endParaRPr/>
          </a:p>
          <a:p>
            <a:pPr indent="0" lvl="0" marL="0" rtl="0" algn="l">
              <a:lnSpc>
                <a:spcPct val="110000"/>
              </a:lnSpc>
              <a:spcBef>
                <a:spcPts val="1600"/>
              </a:spcBef>
              <a:spcAft>
                <a:spcPts val="0"/>
              </a:spcAft>
              <a:buClr>
                <a:schemeClr val="dk1"/>
              </a:buClr>
              <a:buSzPts val="1800"/>
              <a:buNone/>
            </a:pPr>
            <a:r>
              <a:t/>
            </a:r>
            <a:endParaRPr/>
          </a:p>
          <a:p>
            <a:pPr indent="0" lvl="0" marL="0" rtl="0" algn="l">
              <a:lnSpc>
                <a:spcPct val="110000"/>
              </a:lnSpc>
              <a:spcBef>
                <a:spcPts val="1600"/>
              </a:spcBef>
              <a:spcAft>
                <a:spcPts val="0"/>
              </a:spcAft>
              <a:buClr>
                <a:schemeClr val="dk1"/>
              </a:buClr>
              <a:buSzPts val="1800"/>
              <a:buNone/>
            </a:pPr>
            <a:r>
              <a:rPr b="1" lang="en-US"/>
              <a:t>Bioblitz on the Moon Island Trail - August 10th @ 10am</a:t>
            </a:r>
            <a:endParaRPr b="1"/>
          </a:p>
          <a:p>
            <a:pPr indent="-457188" lvl="0" marL="609585" rtl="0" algn="l">
              <a:lnSpc>
                <a:spcPct val="110000"/>
              </a:lnSpc>
              <a:spcBef>
                <a:spcPts val="1600"/>
              </a:spcBef>
              <a:spcAft>
                <a:spcPts val="0"/>
              </a:spcAft>
              <a:buClr>
                <a:schemeClr val="dk1"/>
              </a:buClr>
              <a:buSzPts val="1800"/>
              <a:buChar char="●"/>
            </a:pPr>
            <a:r>
              <a:rPr lang="en-US"/>
              <a:t>GBB will be leading a Bioblitz for the SSCA on Moon Island</a:t>
            </a:r>
            <a:endParaRPr/>
          </a:p>
          <a:p>
            <a:pPr indent="-457188" lvl="0" marL="609585" rtl="0" algn="l">
              <a:lnSpc>
                <a:spcPct val="110000"/>
              </a:lnSpc>
              <a:spcBef>
                <a:spcPts val="0"/>
              </a:spcBef>
              <a:spcAft>
                <a:spcPts val="0"/>
              </a:spcAft>
              <a:buClr>
                <a:schemeClr val="dk1"/>
              </a:buClr>
              <a:buSzPts val="1800"/>
              <a:buChar char="●"/>
            </a:pPr>
            <a:r>
              <a:rPr lang="en-US"/>
              <a:t>Please bring closed toe shoes, sunscreen and anything else you need for safe exploring!</a:t>
            </a:r>
            <a:endParaRPr/>
          </a:p>
        </p:txBody>
      </p:sp>
      <p:pic>
        <p:nvPicPr>
          <p:cNvPr id="641" name="Google Shape;641;p36"/>
          <p:cNvPicPr preferRelativeResize="0"/>
          <p:nvPr/>
        </p:nvPicPr>
        <p:blipFill rotWithShape="1">
          <a:blip r:embed="rId3">
            <a:alphaModFix/>
          </a:blip>
          <a:srcRect b="0" l="0" r="0" t="0"/>
          <a:stretch/>
        </p:blipFill>
        <p:spPr>
          <a:xfrm>
            <a:off x="8700000" y="593367"/>
            <a:ext cx="2023133" cy="31358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37"/>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Introducing … GBA’s Champion of the Bay Award!</a:t>
            </a:r>
            <a:endParaRPr/>
          </a:p>
        </p:txBody>
      </p:sp>
      <p:pic>
        <p:nvPicPr>
          <p:cNvPr id="647" name="Google Shape;647;p37"/>
          <p:cNvPicPr preferRelativeResize="0"/>
          <p:nvPr/>
        </p:nvPicPr>
        <p:blipFill rotWithShape="1">
          <a:blip r:embed="rId3">
            <a:alphaModFix/>
          </a:blip>
          <a:srcRect b="0" l="0" r="0" t="0"/>
          <a:stretch/>
        </p:blipFill>
        <p:spPr>
          <a:xfrm>
            <a:off x="0" y="1933741"/>
            <a:ext cx="12192000" cy="37782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38"/>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Champion of the Bay Award</a:t>
            </a:r>
            <a:endParaRPr/>
          </a:p>
        </p:txBody>
      </p:sp>
      <p:sp>
        <p:nvSpPr>
          <p:cNvPr id="653" name="Google Shape;653;p38"/>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a:bodyPr>
          <a:lstStyle/>
          <a:p>
            <a:pPr indent="0" lvl="0" marL="0" rtl="0" algn="l">
              <a:lnSpc>
                <a:spcPct val="110000"/>
              </a:lnSpc>
              <a:spcBef>
                <a:spcPts val="0"/>
              </a:spcBef>
              <a:spcAft>
                <a:spcPts val="0"/>
              </a:spcAft>
              <a:buClr>
                <a:schemeClr val="dk1"/>
              </a:buClr>
              <a:buSzPts val="1800"/>
              <a:buNone/>
            </a:pPr>
            <a:r>
              <a:rPr lang="en-US"/>
              <a:t>Purpose: To recognize and honor (volunteer) community members who actively steward the Bay in a way that promotes environmental wellbeing.</a:t>
            </a:r>
            <a:endParaRPr/>
          </a:p>
          <a:p>
            <a:pPr indent="0" lvl="0" marL="0" rtl="0" algn="l">
              <a:lnSpc>
                <a:spcPct val="110000"/>
              </a:lnSpc>
              <a:spcBef>
                <a:spcPts val="1600"/>
              </a:spcBef>
              <a:spcAft>
                <a:spcPts val="0"/>
              </a:spcAft>
              <a:buClr>
                <a:schemeClr val="dk1"/>
              </a:buClr>
              <a:buSzPts val="1800"/>
              <a:buNone/>
            </a:pPr>
            <a:r>
              <a:t/>
            </a:r>
            <a:endParaRPr/>
          </a:p>
          <a:p>
            <a:pPr indent="0" lvl="0" marL="0" rtl="0" algn="l">
              <a:lnSpc>
                <a:spcPct val="110000"/>
              </a:lnSpc>
              <a:spcBef>
                <a:spcPts val="1600"/>
              </a:spcBef>
              <a:spcAft>
                <a:spcPts val="0"/>
              </a:spcAft>
              <a:buClr>
                <a:schemeClr val="dk1"/>
              </a:buClr>
              <a:buSzPts val="1800"/>
              <a:buNone/>
            </a:pPr>
            <a:r>
              <a:rPr lang="en-US"/>
              <a:t>What can you do?</a:t>
            </a:r>
            <a:endParaRPr/>
          </a:p>
          <a:p>
            <a:pPr indent="-457188" lvl="0" marL="609585" rtl="0" algn="l">
              <a:lnSpc>
                <a:spcPct val="110000"/>
              </a:lnSpc>
              <a:spcBef>
                <a:spcPts val="1600"/>
              </a:spcBef>
              <a:spcAft>
                <a:spcPts val="0"/>
              </a:spcAft>
              <a:buClr>
                <a:schemeClr val="dk1"/>
              </a:buClr>
              <a:buSzPts val="1800"/>
              <a:buChar char="●"/>
            </a:pPr>
            <a:r>
              <a:rPr lang="en-US"/>
              <a:t>Nominate someone you know</a:t>
            </a:r>
            <a:endParaRPr/>
          </a:p>
          <a:p>
            <a:pPr indent="0" lvl="0" marL="0" rtl="0" algn="l">
              <a:lnSpc>
                <a:spcPct val="110000"/>
              </a:lnSpc>
              <a:spcBef>
                <a:spcPts val="1600"/>
              </a:spcBef>
              <a:spcAft>
                <a:spcPts val="0"/>
              </a:spcAft>
              <a:buClr>
                <a:schemeClr val="dk1"/>
              </a:buClr>
              <a:buSzPts val="1800"/>
              <a:buNone/>
            </a:pPr>
            <a:r>
              <a:t/>
            </a:r>
            <a:endParaRPr/>
          </a:p>
          <a:p>
            <a:pPr indent="0" lvl="0" marL="0" rtl="0" algn="l">
              <a:lnSpc>
                <a:spcPct val="110000"/>
              </a:lnSpc>
              <a:spcBef>
                <a:spcPts val="1600"/>
              </a:spcBef>
              <a:spcAft>
                <a:spcPts val="1600"/>
              </a:spcAft>
              <a:buClr>
                <a:schemeClr val="dk1"/>
              </a:buClr>
              <a:buSzPts val="1800"/>
              <a:buNone/>
            </a:pPr>
            <a:r>
              <a:rPr lang="en-US"/>
              <a:t>This fall the SSCA will select our own Champion of the Bay to go on to the GBA level.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9"/>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600"/>
              <a:buFont typeface="Arial"/>
              <a:buNone/>
            </a:pPr>
            <a:r>
              <a:rPr lang="en-US"/>
              <a:t>Thank you and Questions</a:t>
            </a:r>
            <a:endParaRPr/>
          </a:p>
        </p:txBody>
      </p:sp>
      <p:sp>
        <p:nvSpPr>
          <p:cNvPr id="659" name="Google Shape;659;p39"/>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a:bodyPr>
          <a:lstStyle/>
          <a:p>
            <a:pPr indent="0" lvl="0" marL="0" rtl="0" algn="l">
              <a:lnSpc>
                <a:spcPct val="110000"/>
              </a:lnSpc>
              <a:spcBef>
                <a:spcPts val="0"/>
              </a:spcBef>
              <a:spcAft>
                <a:spcPts val="1600"/>
              </a:spcAft>
              <a:buClr>
                <a:schemeClr val="dk1"/>
              </a:buClr>
              <a:buSzPts val="1800"/>
              <a:buNone/>
            </a:pPr>
            <a:r>
              <a:rPr lang="en-US"/>
              <a:t>If you are interested in getting involved with any of these initiatives please reach out!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latin typeface="Arial"/>
                <a:ea typeface="Arial"/>
                <a:cs typeface="Arial"/>
                <a:sym typeface="Arial"/>
              </a:rPr>
              <a:t>SSCA Annual General Meeting</a:t>
            </a:r>
            <a:br>
              <a:rPr lang="en-US"/>
            </a:br>
            <a:r>
              <a:rPr lang="en-US">
                <a:latin typeface="Arial"/>
                <a:ea typeface="Arial"/>
                <a:cs typeface="Arial"/>
                <a:sym typeface="Arial"/>
              </a:rPr>
              <a:t>Agenda – July 6, 2024</a:t>
            </a:r>
            <a:endParaRPr/>
          </a:p>
        </p:txBody>
      </p:sp>
      <p:sp>
        <p:nvSpPr>
          <p:cNvPr id="381" name="Google Shape;381;p4"/>
          <p:cNvSpPr txBox="1"/>
          <p:nvPr>
            <p:ph idx="1" type="body"/>
          </p:nvPr>
        </p:nvSpPr>
        <p:spPr>
          <a:xfrm>
            <a:off x="1115568" y="2211323"/>
            <a:ext cx="10168128" cy="4157945"/>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lnSpc>
                <a:spcPct val="107000"/>
              </a:lnSpc>
              <a:spcBef>
                <a:spcPts val="0"/>
              </a:spcBef>
              <a:spcAft>
                <a:spcPts val="0"/>
              </a:spcAft>
              <a:buClr>
                <a:schemeClr val="dk1"/>
              </a:buClr>
              <a:buSzPct val="100000"/>
              <a:buNone/>
            </a:pPr>
            <a:r>
              <a:t/>
            </a:r>
            <a:endParaRPr>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Welcome &amp; Opening Remarks – Glen Campbell</a:t>
            </a:r>
            <a:endParaRPr/>
          </a:p>
          <a:p>
            <a:pPr indent="-342900" lvl="0" marL="342900" rtl="0" algn="l">
              <a:lnSpc>
                <a:spcPct val="107000"/>
              </a:lnSpc>
              <a:spcBef>
                <a:spcPts val="0"/>
              </a:spcBef>
              <a:spcAft>
                <a:spcPts val="0"/>
              </a:spcAft>
              <a:buClr>
                <a:schemeClr val="dk1"/>
              </a:buClr>
              <a:buSzPct val="133333"/>
              <a:buChar char="•"/>
            </a:pPr>
            <a:r>
              <a:rPr lang="en-US">
                <a:latin typeface="Calibri"/>
                <a:ea typeface="Calibri"/>
                <a:cs typeface="Calibri"/>
                <a:sym typeface="Calibri"/>
              </a:rPr>
              <a:t>Constitution of Meeting – Michael Reddy</a:t>
            </a:r>
            <a:endParaRPr sz="1800">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Approval of 2023 AGM Minutes</a:t>
            </a:r>
            <a:endParaRPr>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Treasurer’s Report – Al Stratton</a:t>
            </a:r>
            <a:endParaRPr>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Approval of New By-laws – Michael Reddy</a:t>
            </a:r>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Revitalization Campaign Update – Eric Armour</a:t>
            </a:r>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New Community Centre/Dock Plan Update - Glen Campbell</a:t>
            </a:r>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Committee Updates</a:t>
            </a:r>
            <a:endParaRPr>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Township of the Archipelago Update – Alice Barton &amp; David Ashley</a:t>
            </a:r>
            <a:endParaRPr>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GBA Update - Rupert Kindersley</a:t>
            </a:r>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Approval of Board/Executive &amp; Board Actions – Glen Campbell</a:t>
            </a:r>
            <a:endParaRPr>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Other Business</a:t>
            </a:r>
            <a:endParaRPr>
              <a:latin typeface="Calibri"/>
              <a:ea typeface="Calibri"/>
              <a:cs typeface="Calibri"/>
              <a:sym typeface="Calibri"/>
            </a:endParaRPr>
          </a:p>
          <a:p>
            <a:pPr indent="-342900" lvl="0" marL="342900" rtl="0" algn="l">
              <a:lnSpc>
                <a:spcPct val="107000"/>
              </a:lnSpc>
              <a:spcBef>
                <a:spcPts val="0"/>
              </a:spcBef>
              <a:spcAft>
                <a:spcPts val="0"/>
              </a:spcAft>
              <a:buClr>
                <a:schemeClr val="dk1"/>
              </a:buClr>
              <a:buSzPct val="100000"/>
              <a:buChar char="•"/>
            </a:pPr>
            <a:r>
              <a:rPr lang="en-US">
                <a:latin typeface="Calibri"/>
                <a:ea typeface="Calibri"/>
                <a:cs typeface="Calibri"/>
                <a:sym typeface="Calibri"/>
              </a:rPr>
              <a:t>Adjournment</a:t>
            </a:r>
            <a:endParaRPr>
              <a:latin typeface="Calibri"/>
              <a:ea typeface="Calibri"/>
              <a:cs typeface="Calibri"/>
              <a:sym typeface="Calibri"/>
            </a:endParaRPr>
          </a:p>
          <a:p>
            <a:pPr indent="-245745" lvl="0" marL="342900" marR="0" rtl="0" algn="l">
              <a:lnSpc>
                <a:spcPct val="107000"/>
              </a:lnSpc>
              <a:spcBef>
                <a:spcPts val="0"/>
              </a:spcBef>
              <a:spcAft>
                <a:spcPts val="0"/>
              </a:spcAft>
              <a:buClr>
                <a:schemeClr val="dk1"/>
              </a:buClr>
              <a:buSzPct val="100000"/>
              <a:buFont typeface="Arial"/>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Clr>
                <a:schemeClr val="dk1"/>
              </a:buClr>
              <a:buSzPct val="1000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0"/>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latin typeface="Arial"/>
                <a:ea typeface="Arial"/>
                <a:cs typeface="Arial"/>
                <a:sym typeface="Arial"/>
              </a:rPr>
              <a:t>ToA Update </a:t>
            </a:r>
            <a:endParaRPr/>
          </a:p>
        </p:txBody>
      </p:sp>
      <p:pic>
        <p:nvPicPr>
          <p:cNvPr descr="A blue and white logo&#10;&#10;Description automatically generated" id="665" name="Google Shape;665;p40"/>
          <p:cNvPicPr preferRelativeResize="0"/>
          <p:nvPr>
            <p:ph idx="1" type="body"/>
          </p:nvPr>
        </p:nvPicPr>
        <p:blipFill rotWithShape="1">
          <a:blip r:embed="rId3">
            <a:alphaModFix/>
          </a:blip>
          <a:srcRect b="0" l="0" r="0" t="0"/>
          <a:stretch/>
        </p:blipFill>
        <p:spPr>
          <a:xfrm>
            <a:off x="1505539" y="2246065"/>
            <a:ext cx="8501495" cy="372860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9" name="Shape 669"/>
        <p:cNvGrpSpPr/>
        <p:nvPr/>
      </p:nvGrpSpPr>
      <p:grpSpPr>
        <a:xfrm>
          <a:off x="0" y="0"/>
          <a:ext cx="0" cy="0"/>
          <a:chOff x="0" y="0"/>
          <a:chExt cx="0" cy="0"/>
        </a:xfrm>
      </p:grpSpPr>
      <p:sp>
        <p:nvSpPr>
          <p:cNvPr id="670" name="Google Shape;670;p41"/>
          <p:cNvSpPr/>
          <p:nvPr/>
        </p:nvSpPr>
        <p:spPr>
          <a:xfrm rot="5400000">
            <a:off x="857544" y="346791"/>
            <a:ext cx="146304" cy="7040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1" name="Google Shape;671;p41"/>
          <p:cNvSpPr/>
          <p:nvPr/>
        </p:nvSpPr>
        <p:spPr>
          <a:xfrm flipH="1" rot="10800000">
            <a:off x="578652" y="4501201"/>
            <a:ext cx="11034696" cy="18288"/>
          </a:xfrm>
          <a:prstGeom prst="rect">
            <a:avLst/>
          </a:prstGeom>
          <a:solidFill>
            <a:srgbClr val="CCD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2" name="Google Shape;672;p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73" name="Google Shape;673;p41"/>
          <p:cNvPicPr preferRelativeResize="0"/>
          <p:nvPr>
            <p:ph idx="1" type="body"/>
          </p:nvPr>
        </p:nvPicPr>
        <p:blipFill rotWithShape="1">
          <a:blip r:embed="rId3">
            <a:alphaModFix/>
          </a:blip>
          <a:srcRect b="0" l="0" r="0" t="6250"/>
          <a:stretch/>
        </p:blipFill>
        <p:spPr>
          <a:xfrm>
            <a:off x="20" y="10"/>
            <a:ext cx="12191981" cy="6857990"/>
          </a:xfrm>
          <a:prstGeom prst="rect">
            <a:avLst/>
          </a:prstGeom>
          <a:noFill/>
          <a:ln>
            <a:noFill/>
          </a:ln>
        </p:spPr>
      </p:pic>
      <p:sp>
        <p:nvSpPr>
          <p:cNvPr id="674" name="Google Shape;674;p41"/>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41"/>
          <p:cNvSpPr txBox="1"/>
          <p:nvPr>
            <p:ph type="title"/>
          </p:nvPr>
        </p:nvSpPr>
        <p:spPr>
          <a:xfrm>
            <a:off x="404553" y="3091928"/>
            <a:ext cx="9078562"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600"/>
              <a:buFont typeface="Arial"/>
              <a:buNone/>
            </a:pPr>
            <a:r>
              <a:rPr lang="en-US" sz="6600">
                <a:solidFill>
                  <a:schemeClr val="lt1"/>
                </a:solidFill>
              </a:rPr>
              <a:t>GBA update </a:t>
            </a:r>
            <a:br>
              <a:rPr lang="en-US" sz="6600">
                <a:solidFill>
                  <a:schemeClr val="lt1"/>
                </a:solidFill>
              </a:rPr>
            </a:br>
            <a:r>
              <a:rPr lang="en-US">
                <a:solidFill>
                  <a:schemeClr val="lt1"/>
                </a:solidFill>
              </a:rPr>
              <a:t>Rupert Kindersley</a:t>
            </a:r>
            <a:endParaRPr/>
          </a:p>
        </p:txBody>
      </p:sp>
      <p:sp>
        <p:nvSpPr>
          <p:cNvPr id="676" name="Google Shape;676;p41"/>
          <p:cNvSpPr/>
          <p:nvPr/>
        </p:nvSpPr>
        <p:spPr>
          <a:xfrm>
            <a:off x="0" y="5575039"/>
            <a:ext cx="9785897" cy="685800"/>
          </a:xfrm>
          <a:prstGeom prst="roundRect">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7" name="Google Shape;677;p41"/>
          <p:cNvSpPr txBox="1"/>
          <p:nvPr/>
        </p:nvSpPr>
        <p:spPr>
          <a:xfrm>
            <a:off x="3047189" y="3229742"/>
            <a:ext cx="60943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678" name="Google Shape;678;p41"/>
          <p:cNvSpPr txBox="1"/>
          <p:nvPr/>
        </p:nvSpPr>
        <p:spPr>
          <a:xfrm>
            <a:off x="3047189" y="3229742"/>
            <a:ext cx="60943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679" name="Google Shape;679;p41"/>
          <p:cNvSpPr txBox="1"/>
          <p:nvPr/>
        </p:nvSpPr>
        <p:spPr>
          <a:xfrm>
            <a:off x="3047189" y="3229742"/>
            <a:ext cx="60943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42"/>
          <p:cNvSpPr txBox="1"/>
          <p:nvPr>
            <p:ph type="title"/>
          </p:nvPr>
        </p:nvSpPr>
        <p:spPr>
          <a:xfrm>
            <a:off x="660075" y="319006"/>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Arial"/>
              <a:buNone/>
            </a:pPr>
            <a:r>
              <a:rPr lang="en-US" sz="4000">
                <a:solidFill>
                  <a:schemeClr val="dk1"/>
                </a:solidFill>
              </a:rPr>
              <a:t>GBA Amplifies Your Voice</a:t>
            </a:r>
            <a:endParaRPr sz="4000">
              <a:solidFill>
                <a:schemeClr val="dk1"/>
              </a:solidFill>
            </a:endParaRPr>
          </a:p>
        </p:txBody>
      </p:sp>
      <p:pic>
        <p:nvPicPr>
          <p:cNvPr id="685" name="Google Shape;685;p42"/>
          <p:cNvPicPr preferRelativeResize="0"/>
          <p:nvPr/>
        </p:nvPicPr>
        <p:blipFill rotWithShape="1">
          <a:blip r:embed="rId3">
            <a:alphaModFix/>
          </a:blip>
          <a:srcRect b="0" l="22451" r="22451" t="0"/>
          <a:stretch/>
        </p:blipFill>
        <p:spPr>
          <a:xfrm>
            <a:off x="7566950" y="1298912"/>
            <a:ext cx="4599499" cy="5081125"/>
          </a:xfrm>
          <a:prstGeom prst="rect">
            <a:avLst/>
          </a:prstGeom>
          <a:noFill/>
          <a:ln cap="flat" cmpd="sng" w="9525">
            <a:solidFill>
              <a:schemeClr val="dk1"/>
            </a:solidFill>
            <a:prstDash val="solid"/>
            <a:round/>
            <a:headEnd len="sm" w="sm" type="none"/>
            <a:tailEnd len="sm" w="sm" type="none"/>
          </a:ln>
        </p:spPr>
      </p:pic>
      <p:sp>
        <p:nvSpPr>
          <p:cNvPr id="686" name="Google Shape;686;p42"/>
          <p:cNvSpPr/>
          <p:nvPr/>
        </p:nvSpPr>
        <p:spPr>
          <a:xfrm rot="10800000">
            <a:off x="629125" y="2241825"/>
            <a:ext cx="68340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42"/>
          <p:cNvSpPr/>
          <p:nvPr/>
        </p:nvSpPr>
        <p:spPr>
          <a:xfrm rot="10800000">
            <a:off x="630100" y="3339025"/>
            <a:ext cx="68532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42"/>
          <p:cNvSpPr txBox="1"/>
          <p:nvPr/>
        </p:nvSpPr>
        <p:spPr>
          <a:xfrm>
            <a:off x="1147316" y="2437345"/>
            <a:ext cx="4232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24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Founded 1916</a:t>
            </a:r>
            <a:endParaRPr b="1" i="0" sz="2800" u="none" cap="none" strike="noStrike">
              <a:solidFill>
                <a:srgbClr val="000000"/>
              </a:solidFill>
              <a:latin typeface="Calibri"/>
              <a:ea typeface="Calibri"/>
              <a:cs typeface="Calibri"/>
              <a:sym typeface="Calibri"/>
            </a:endParaRPr>
          </a:p>
        </p:txBody>
      </p:sp>
      <p:sp>
        <p:nvSpPr>
          <p:cNvPr id="689" name="Google Shape;689;p42"/>
          <p:cNvSpPr txBox="1"/>
          <p:nvPr/>
        </p:nvSpPr>
        <p:spPr>
          <a:xfrm>
            <a:off x="1147325" y="3544165"/>
            <a:ext cx="66810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24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Advocates on behalf of 18 associations</a:t>
            </a:r>
            <a:endParaRPr b="1" i="0" sz="2800" u="none" cap="none" strike="noStrike">
              <a:solidFill>
                <a:schemeClr val="accent5"/>
              </a:solidFill>
              <a:latin typeface="Calibri"/>
              <a:ea typeface="Calibri"/>
              <a:cs typeface="Calibri"/>
              <a:sym typeface="Calibri"/>
            </a:endParaRPr>
          </a:p>
        </p:txBody>
      </p:sp>
      <p:sp>
        <p:nvSpPr>
          <p:cNvPr id="690" name="Google Shape;690;p42"/>
          <p:cNvSpPr/>
          <p:nvPr/>
        </p:nvSpPr>
        <p:spPr>
          <a:xfrm rot="10800000">
            <a:off x="629125" y="4484100"/>
            <a:ext cx="68340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42"/>
          <p:cNvSpPr txBox="1"/>
          <p:nvPr/>
        </p:nvSpPr>
        <p:spPr>
          <a:xfrm>
            <a:off x="1147324" y="4650950"/>
            <a:ext cx="5445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18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Represents ~30,000 individuals</a:t>
            </a:r>
            <a:endParaRPr b="1" i="0" sz="2800" u="none" cap="none" strike="noStrike">
              <a:solidFill>
                <a:schemeClr val="accent5"/>
              </a:solidFill>
              <a:latin typeface="Calibri"/>
              <a:ea typeface="Calibri"/>
              <a:cs typeface="Calibri"/>
              <a:sym typeface="Calibri"/>
            </a:endParaRPr>
          </a:p>
        </p:txBody>
      </p:sp>
      <p:sp>
        <p:nvSpPr>
          <p:cNvPr id="692" name="Google Shape;692;p42"/>
          <p:cNvSpPr/>
          <p:nvPr/>
        </p:nvSpPr>
        <p:spPr>
          <a:xfrm>
            <a:off x="149811" y="3372735"/>
            <a:ext cx="914400" cy="914400"/>
          </a:xfrm>
          <a:prstGeom prst="ellipse">
            <a:avLst/>
          </a:prstGeom>
          <a:blipFill rotWithShape="1">
            <a:blip r:embed="rId4">
              <a:alphaModFix/>
            </a:blip>
            <a:stretch>
              <a:fillRect b="-10991" l="0" r="0" t="-10982"/>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42"/>
          <p:cNvSpPr/>
          <p:nvPr/>
        </p:nvSpPr>
        <p:spPr>
          <a:xfrm>
            <a:off x="149790" y="2261366"/>
            <a:ext cx="914400" cy="914400"/>
          </a:xfrm>
          <a:prstGeom prst="ellipse">
            <a:avLst/>
          </a:prstGeom>
          <a:blipFill rotWithShape="1">
            <a:blip r:embed="rId5">
              <a:alphaModFix/>
            </a:blip>
            <a:stretch>
              <a:fillRect b="0" l="-7984" r="-7989" t="0"/>
            </a:stretch>
          </a:blipFill>
          <a:ln cap="flat" cmpd="sng" w="127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94" name="Google Shape;694;p42"/>
          <p:cNvPicPr preferRelativeResize="0"/>
          <p:nvPr/>
        </p:nvPicPr>
        <p:blipFill rotWithShape="1">
          <a:blip r:embed="rId6">
            <a:alphaModFix/>
          </a:blip>
          <a:srcRect b="27996" l="22070" r="43737" t="8491"/>
          <a:stretch/>
        </p:blipFill>
        <p:spPr>
          <a:xfrm>
            <a:off x="149800" y="4484075"/>
            <a:ext cx="914400" cy="914400"/>
          </a:xfrm>
          <a:prstGeom prst="ellipse">
            <a:avLst/>
          </a:prstGeom>
          <a:noFill/>
          <a:ln cap="flat" cmpd="sng" w="9525">
            <a:solidFill>
              <a:srgbClr val="2B579E"/>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3"/>
          <p:cNvSpPr txBox="1"/>
          <p:nvPr>
            <p:ph type="title"/>
          </p:nvPr>
        </p:nvSpPr>
        <p:spPr>
          <a:xfrm>
            <a:off x="660075" y="319006"/>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Arial"/>
              <a:buNone/>
            </a:pPr>
            <a:r>
              <a:rPr lang="en-US" sz="4000">
                <a:solidFill>
                  <a:schemeClr val="dk1"/>
                </a:solidFill>
              </a:rPr>
              <a:t>GBA Reaches Out to You</a:t>
            </a:r>
            <a:endParaRPr sz="4000">
              <a:solidFill>
                <a:schemeClr val="dk1"/>
              </a:solidFill>
            </a:endParaRPr>
          </a:p>
        </p:txBody>
      </p:sp>
      <p:sp>
        <p:nvSpPr>
          <p:cNvPr id="700" name="Google Shape;700;p43"/>
          <p:cNvSpPr/>
          <p:nvPr/>
        </p:nvSpPr>
        <p:spPr>
          <a:xfrm rot="10800000">
            <a:off x="629125" y="2241825"/>
            <a:ext cx="68340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43"/>
          <p:cNvSpPr/>
          <p:nvPr/>
        </p:nvSpPr>
        <p:spPr>
          <a:xfrm rot="10800000">
            <a:off x="630100" y="3339025"/>
            <a:ext cx="68532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43"/>
          <p:cNvSpPr txBox="1"/>
          <p:nvPr/>
        </p:nvSpPr>
        <p:spPr>
          <a:xfrm>
            <a:off x="1147328" y="2437350"/>
            <a:ext cx="5445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24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GBA UPDATE: 3 times/year</a:t>
            </a:r>
            <a:endParaRPr b="1" i="0" sz="2800" u="none" cap="none" strike="noStrike">
              <a:solidFill>
                <a:srgbClr val="000000"/>
              </a:solidFill>
              <a:latin typeface="Calibri"/>
              <a:ea typeface="Calibri"/>
              <a:cs typeface="Calibri"/>
              <a:sym typeface="Calibri"/>
            </a:endParaRPr>
          </a:p>
        </p:txBody>
      </p:sp>
      <p:sp>
        <p:nvSpPr>
          <p:cNvPr id="703" name="Google Shape;703;p43"/>
          <p:cNvSpPr txBox="1"/>
          <p:nvPr/>
        </p:nvSpPr>
        <p:spPr>
          <a:xfrm>
            <a:off x="1147325" y="3544165"/>
            <a:ext cx="66810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24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eUpdate: Monthly email</a:t>
            </a:r>
            <a:endParaRPr b="1" i="0" sz="2800" u="none" cap="none" strike="noStrike">
              <a:solidFill>
                <a:schemeClr val="accent5"/>
              </a:solidFill>
              <a:latin typeface="Calibri"/>
              <a:ea typeface="Calibri"/>
              <a:cs typeface="Calibri"/>
              <a:sym typeface="Calibri"/>
            </a:endParaRPr>
          </a:p>
        </p:txBody>
      </p:sp>
      <p:sp>
        <p:nvSpPr>
          <p:cNvPr id="704" name="Google Shape;704;p43"/>
          <p:cNvSpPr/>
          <p:nvPr/>
        </p:nvSpPr>
        <p:spPr>
          <a:xfrm rot="10800000">
            <a:off x="629125" y="4484100"/>
            <a:ext cx="68340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43"/>
          <p:cNvSpPr txBox="1"/>
          <p:nvPr/>
        </p:nvSpPr>
        <p:spPr>
          <a:xfrm>
            <a:off x="1147324" y="4650950"/>
            <a:ext cx="5445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18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Presidents’ Letter</a:t>
            </a:r>
            <a:endParaRPr b="1" i="0" sz="2800" u="none" cap="none" strike="noStrike">
              <a:solidFill>
                <a:schemeClr val="accent5"/>
              </a:solidFill>
              <a:latin typeface="Calibri"/>
              <a:ea typeface="Calibri"/>
              <a:cs typeface="Calibri"/>
              <a:sym typeface="Calibri"/>
            </a:endParaRPr>
          </a:p>
        </p:txBody>
      </p:sp>
      <p:sp>
        <p:nvSpPr>
          <p:cNvPr id="706" name="Google Shape;706;p43"/>
          <p:cNvSpPr/>
          <p:nvPr/>
        </p:nvSpPr>
        <p:spPr>
          <a:xfrm>
            <a:off x="149811" y="3372735"/>
            <a:ext cx="914400" cy="914400"/>
          </a:xfrm>
          <a:prstGeom prst="ellipse">
            <a:avLst/>
          </a:prstGeom>
          <a:blipFill rotWithShape="1">
            <a:blip r:embed="rId3">
              <a:alphaModFix/>
            </a:blip>
            <a:stretch>
              <a:fillRect b="-10992" l="0" r="0" t="-10983"/>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43"/>
          <p:cNvSpPr/>
          <p:nvPr/>
        </p:nvSpPr>
        <p:spPr>
          <a:xfrm>
            <a:off x="149790" y="2261366"/>
            <a:ext cx="914400" cy="914400"/>
          </a:xfrm>
          <a:prstGeom prst="ellipse">
            <a:avLst/>
          </a:prstGeom>
          <a:blipFill rotWithShape="1">
            <a:blip r:embed="rId4">
              <a:alphaModFix/>
            </a:blip>
            <a:stretch>
              <a:fillRect b="0" l="-7985" r="-7991" t="0"/>
            </a:stretch>
          </a:blipFill>
          <a:ln cap="flat" cmpd="sng" w="127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08" name="Google Shape;708;p43"/>
          <p:cNvPicPr preferRelativeResize="0"/>
          <p:nvPr/>
        </p:nvPicPr>
        <p:blipFill rotWithShape="1">
          <a:blip r:embed="rId5">
            <a:alphaModFix/>
          </a:blip>
          <a:srcRect b="27996" l="22072" r="43737" t="8491"/>
          <a:stretch/>
        </p:blipFill>
        <p:spPr>
          <a:xfrm>
            <a:off x="149800" y="4484075"/>
            <a:ext cx="914400" cy="914400"/>
          </a:xfrm>
          <a:prstGeom prst="ellipse">
            <a:avLst/>
          </a:prstGeom>
          <a:noFill/>
          <a:ln cap="flat" cmpd="sng" w="9525">
            <a:solidFill>
              <a:srgbClr val="2B579E"/>
            </a:solidFill>
            <a:prstDash val="solid"/>
            <a:round/>
            <a:headEnd len="sm" w="sm" type="none"/>
            <a:tailEnd len="sm" w="sm" type="none"/>
          </a:ln>
        </p:spPr>
      </p:pic>
      <p:pic>
        <p:nvPicPr>
          <p:cNvPr id="709" name="Google Shape;709;p43"/>
          <p:cNvPicPr preferRelativeResize="0"/>
          <p:nvPr/>
        </p:nvPicPr>
        <p:blipFill rotWithShape="1">
          <a:blip r:embed="rId6">
            <a:alphaModFix/>
          </a:blip>
          <a:srcRect b="0" l="0" r="0" t="0"/>
          <a:stretch/>
        </p:blipFill>
        <p:spPr>
          <a:xfrm>
            <a:off x="7228775" y="1448400"/>
            <a:ext cx="4746900" cy="4746900"/>
          </a:xfrm>
          <a:prstGeom prst="ellipse">
            <a:avLst/>
          </a:prstGeom>
          <a:noFill/>
          <a:ln cap="flat" cmpd="sng" w="9525">
            <a:solidFill>
              <a:srgbClr val="FFFFFF"/>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44"/>
          <p:cNvSpPr/>
          <p:nvPr/>
        </p:nvSpPr>
        <p:spPr>
          <a:xfrm rot="10800000">
            <a:off x="691334" y="5261975"/>
            <a:ext cx="4916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16" name="Google Shape;716;p44"/>
          <p:cNvSpPr/>
          <p:nvPr/>
        </p:nvSpPr>
        <p:spPr>
          <a:xfrm rot="10800000">
            <a:off x="691334" y="3945950"/>
            <a:ext cx="4916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17" name="Google Shape;717;p44"/>
          <p:cNvSpPr txBox="1"/>
          <p:nvPr>
            <p:ph type="title"/>
          </p:nvPr>
        </p:nvSpPr>
        <p:spPr>
          <a:xfrm>
            <a:off x="691325" y="293006"/>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Calibri"/>
              <a:buNone/>
            </a:pPr>
            <a:r>
              <a:rPr lang="en-US" sz="4000">
                <a:solidFill>
                  <a:schemeClr val="dk1"/>
                </a:solidFill>
                <a:latin typeface="Calibri"/>
                <a:ea typeface="Calibri"/>
                <a:cs typeface="Calibri"/>
                <a:sym typeface="Calibri"/>
              </a:rPr>
              <a:t>Floating Homes</a:t>
            </a:r>
            <a:endParaRPr sz="4000">
              <a:solidFill>
                <a:schemeClr val="dk1"/>
              </a:solidFill>
              <a:latin typeface="Calibri"/>
              <a:ea typeface="Calibri"/>
              <a:cs typeface="Calibri"/>
              <a:sym typeface="Calibri"/>
            </a:endParaRPr>
          </a:p>
        </p:txBody>
      </p:sp>
      <p:sp>
        <p:nvSpPr>
          <p:cNvPr id="718" name="Google Shape;718;p44"/>
          <p:cNvSpPr/>
          <p:nvPr/>
        </p:nvSpPr>
        <p:spPr>
          <a:xfrm rot="10800000">
            <a:off x="691334" y="2629925"/>
            <a:ext cx="4916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19" name="Google Shape;719;p44"/>
          <p:cNvSpPr txBox="1"/>
          <p:nvPr/>
        </p:nvSpPr>
        <p:spPr>
          <a:xfrm>
            <a:off x="1370586" y="2908100"/>
            <a:ext cx="4390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Formed a strategy group </a:t>
            </a:r>
            <a:endParaRPr b="1" i="0" sz="3000" u="none" cap="none" strike="noStrike">
              <a:solidFill>
                <a:schemeClr val="accent5"/>
              </a:solidFill>
              <a:latin typeface="Calibri"/>
              <a:ea typeface="Calibri"/>
              <a:cs typeface="Calibri"/>
              <a:sym typeface="Calibri"/>
            </a:endParaRPr>
          </a:p>
        </p:txBody>
      </p:sp>
      <p:sp>
        <p:nvSpPr>
          <p:cNvPr id="720" name="Google Shape;720;p44"/>
          <p:cNvSpPr txBox="1"/>
          <p:nvPr/>
        </p:nvSpPr>
        <p:spPr>
          <a:xfrm>
            <a:off x="1370578" y="4224350"/>
            <a:ext cx="40716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Support from MNRF</a:t>
            </a:r>
            <a:endParaRPr b="1" i="0" sz="3000" u="none" cap="none" strike="noStrike">
              <a:solidFill>
                <a:schemeClr val="accent5"/>
              </a:solidFill>
              <a:latin typeface="Calibri"/>
              <a:ea typeface="Calibri"/>
              <a:cs typeface="Calibri"/>
              <a:sym typeface="Calibri"/>
            </a:endParaRPr>
          </a:p>
        </p:txBody>
      </p:sp>
      <p:sp>
        <p:nvSpPr>
          <p:cNvPr id="721" name="Google Shape;721;p44"/>
          <p:cNvSpPr txBox="1"/>
          <p:nvPr/>
        </p:nvSpPr>
        <p:spPr>
          <a:xfrm>
            <a:off x="1411976" y="5540600"/>
            <a:ext cx="3989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Transport Canada</a:t>
            </a:r>
            <a:endParaRPr b="1" i="0" sz="3000" u="none" cap="none" strike="noStrike">
              <a:solidFill>
                <a:schemeClr val="accent5"/>
              </a:solidFill>
              <a:latin typeface="Calibri"/>
              <a:ea typeface="Calibri"/>
              <a:cs typeface="Calibri"/>
              <a:sym typeface="Calibri"/>
            </a:endParaRPr>
          </a:p>
        </p:txBody>
      </p:sp>
      <p:pic>
        <p:nvPicPr>
          <p:cNvPr id="722" name="Google Shape;722;p44"/>
          <p:cNvPicPr preferRelativeResize="0"/>
          <p:nvPr/>
        </p:nvPicPr>
        <p:blipFill rotWithShape="1">
          <a:blip r:embed="rId3">
            <a:alphaModFix/>
          </a:blip>
          <a:srcRect b="0" l="7241" r="7248" t="17952"/>
          <a:stretch/>
        </p:blipFill>
        <p:spPr>
          <a:xfrm>
            <a:off x="230078" y="5211950"/>
            <a:ext cx="978000" cy="1079100"/>
          </a:xfrm>
          <a:prstGeom prst="ellipse">
            <a:avLst/>
          </a:prstGeom>
          <a:noFill/>
          <a:ln cap="flat" cmpd="sng" w="9525">
            <a:solidFill>
              <a:schemeClr val="dk1"/>
            </a:solidFill>
            <a:prstDash val="solid"/>
            <a:round/>
            <a:headEnd len="sm" w="sm" type="none"/>
            <a:tailEnd len="sm" w="sm" type="none"/>
          </a:ln>
        </p:spPr>
      </p:pic>
      <p:sp>
        <p:nvSpPr>
          <p:cNvPr id="723" name="Google Shape;723;p44"/>
          <p:cNvSpPr/>
          <p:nvPr/>
        </p:nvSpPr>
        <p:spPr>
          <a:xfrm rot="10800000">
            <a:off x="6539675" y="5261975"/>
            <a:ext cx="5531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24" name="Google Shape;724;p44"/>
          <p:cNvSpPr/>
          <p:nvPr/>
        </p:nvSpPr>
        <p:spPr>
          <a:xfrm rot="10800000">
            <a:off x="6539675" y="3945950"/>
            <a:ext cx="5531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25" name="Google Shape;725;p44"/>
          <p:cNvSpPr/>
          <p:nvPr/>
        </p:nvSpPr>
        <p:spPr>
          <a:xfrm rot="10800000">
            <a:off x="6539675" y="2629925"/>
            <a:ext cx="5531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26" name="Google Shape;726;p44"/>
          <p:cNvSpPr txBox="1"/>
          <p:nvPr/>
        </p:nvSpPr>
        <p:spPr>
          <a:xfrm>
            <a:off x="7303861" y="2908100"/>
            <a:ext cx="4581300"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35+ Mayors and 5 MPs  </a:t>
            </a:r>
            <a:endParaRPr b="1" i="0" sz="3000" u="none" cap="none" strike="noStrike">
              <a:solidFill>
                <a:schemeClr val="accent5"/>
              </a:solidFill>
              <a:latin typeface="Calibri"/>
              <a:ea typeface="Calibri"/>
              <a:cs typeface="Calibri"/>
              <a:sym typeface="Calibri"/>
            </a:endParaRPr>
          </a:p>
        </p:txBody>
      </p:sp>
      <p:sp>
        <p:nvSpPr>
          <p:cNvPr id="727" name="Google Shape;727;p44"/>
          <p:cNvSpPr txBox="1"/>
          <p:nvPr/>
        </p:nvSpPr>
        <p:spPr>
          <a:xfrm>
            <a:off x="7303849" y="4046900"/>
            <a:ext cx="4767000"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Over 40 cottage associations</a:t>
            </a:r>
            <a:endParaRPr b="1" i="0" sz="3000" u="none" cap="none" strike="noStrike">
              <a:solidFill>
                <a:schemeClr val="accent5"/>
              </a:solidFill>
              <a:latin typeface="Calibri"/>
              <a:ea typeface="Calibri"/>
              <a:cs typeface="Calibri"/>
              <a:sym typeface="Calibri"/>
            </a:endParaRPr>
          </a:p>
        </p:txBody>
      </p:sp>
      <p:sp>
        <p:nvSpPr>
          <p:cNvPr id="728" name="Google Shape;728;p44"/>
          <p:cNvSpPr txBox="1"/>
          <p:nvPr/>
        </p:nvSpPr>
        <p:spPr>
          <a:xfrm>
            <a:off x="7342150" y="5275428"/>
            <a:ext cx="4488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1000s of cottagers have weighed in on the issue</a:t>
            </a:r>
            <a:endParaRPr b="1" i="0" sz="3000" u="none" cap="none" strike="noStrike">
              <a:solidFill>
                <a:schemeClr val="accent5"/>
              </a:solidFill>
              <a:latin typeface="Calibri"/>
              <a:ea typeface="Calibri"/>
              <a:cs typeface="Calibri"/>
              <a:sym typeface="Calibri"/>
            </a:endParaRPr>
          </a:p>
        </p:txBody>
      </p:sp>
      <p:sp>
        <p:nvSpPr>
          <p:cNvPr id="729" name="Google Shape;729;p44"/>
          <p:cNvSpPr/>
          <p:nvPr/>
        </p:nvSpPr>
        <p:spPr>
          <a:xfrm>
            <a:off x="6021984" y="3945947"/>
            <a:ext cx="1080000" cy="1080000"/>
          </a:xfrm>
          <a:prstGeom prst="ellipse">
            <a:avLst/>
          </a:prstGeom>
          <a:blipFill rotWithShape="1">
            <a:blip r:embed="rId4">
              <a:alphaModFix/>
            </a:blip>
            <a:stretch>
              <a:fillRect b="-10991" l="0" r="0" t="-10982"/>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4"/>
          <p:cNvSpPr/>
          <p:nvPr/>
        </p:nvSpPr>
        <p:spPr>
          <a:xfrm>
            <a:off x="6022425" y="5261969"/>
            <a:ext cx="1079100" cy="1079100"/>
          </a:xfrm>
          <a:prstGeom prst="ellipse">
            <a:avLst/>
          </a:prstGeom>
          <a:blipFill rotWithShape="1">
            <a:blip r:embed="rId5">
              <a:alphaModFix/>
            </a:blip>
            <a:stretch>
              <a:fillRect b="0" l="-24981" r="-24968" t="0"/>
            </a:stretch>
          </a:blipFill>
          <a:ln cap="flat" cmpd="sng" w="12700">
            <a:solidFill>
              <a:srgbClr val="2C579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pic>
        <p:nvPicPr>
          <p:cNvPr descr="Map&#10;&#10;Description automatically generated" id="731" name="Google Shape;731;p44"/>
          <p:cNvPicPr preferRelativeResize="0"/>
          <p:nvPr/>
        </p:nvPicPr>
        <p:blipFill rotWithShape="1">
          <a:blip r:embed="rId6">
            <a:alphaModFix/>
          </a:blip>
          <a:srcRect b="7727" l="32985" r="17773" t="7727"/>
          <a:stretch/>
        </p:blipFill>
        <p:spPr>
          <a:xfrm>
            <a:off x="5992913" y="2630151"/>
            <a:ext cx="1079100" cy="1079100"/>
          </a:xfrm>
          <a:prstGeom prst="ellipse">
            <a:avLst/>
          </a:prstGeom>
          <a:noFill/>
          <a:ln cap="flat" cmpd="sng" w="9525">
            <a:solidFill>
              <a:schemeClr val="dk1"/>
            </a:solidFill>
            <a:prstDash val="solid"/>
            <a:round/>
            <a:headEnd len="sm" w="sm" type="none"/>
            <a:tailEnd len="sm" w="sm" type="none"/>
          </a:ln>
        </p:spPr>
      </p:pic>
      <p:sp>
        <p:nvSpPr>
          <p:cNvPr id="732" name="Google Shape;732;p44"/>
          <p:cNvSpPr/>
          <p:nvPr/>
        </p:nvSpPr>
        <p:spPr>
          <a:xfrm>
            <a:off x="179084" y="2629697"/>
            <a:ext cx="1080000" cy="1080000"/>
          </a:xfrm>
          <a:prstGeom prst="ellipse">
            <a:avLst/>
          </a:prstGeom>
          <a:blipFill rotWithShape="1">
            <a:blip r:embed="rId4">
              <a:alphaModFix/>
            </a:blip>
            <a:stretch>
              <a:fillRect b="-10991" l="0" r="0" t="-10982"/>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3" name="Google Shape;733;p44"/>
          <p:cNvPicPr preferRelativeResize="0"/>
          <p:nvPr/>
        </p:nvPicPr>
        <p:blipFill rotWithShape="1">
          <a:blip r:embed="rId7">
            <a:alphaModFix/>
          </a:blip>
          <a:srcRect b="14732" l="16771" r="16771" t="0"/>
          <a:stretch/>
        </p:blipFill>
        <p:spPr>
          <a:xfrm>
            <a:off x="179525" y="3946400"/>
            <a:ext cx="1079100" cy="1079100"/>
          </a:xfrm>
          <a:prstGeom prst="ellipse">
            <a:avLst/>
          </a:prstGeom>
          <a:noFill/>
          <a:ln cap="flat" cmpd="sng" w="9525">
            <a:solidFill>
              <a:schemeClr val="dk1"/>
            </a:solidFill>
            <a:prstDash val="solid"/>
            <a:round/>
            <a:headEnd len="sm" w="sm" type="none"/>
            <a:tailEnd len="sm" w="sm" type="none"/>
          </a:ln>
        </p:spPr>
      </p:pic>
      <p:pic>
        <p:nvPicPr>
          <p:cNvPr id="734" name="Google Shape;734;p44"/>
          <p:cNvPicPr preferRelativeResize="0"/>
          <p:nvPr/>
        </p:nvPicPr>
        <p:blipFill rotWithShape="1">
          <a:blip r:embed="rId8">
            <a:alphaModFix/>
          </a:blip>
          <a:srcRect b="0" l="0" r="0" t="0"/>
          <a:stretch/>
        </p:blipFill>
        <p:spPr>
          <a:xfrm>
            <a:off x="482230" y="985474"/>
            <a:ext cx="4908634" cy="1396497"/>
          </a:xfrm>
          <a:prstGeom prst="rect">
            <a:avLst/>
          </a:prstGeom>
          <a:noFill/>
          <a:ln>
            <a:noFill/>
          </a:ln>
        </p:spPr>
      </p:pic>
      <p:pic>
        <p:nvPicPr>
          <p:cNvPr id="735" name="Google Shape;735;p44"/>
          <p:cNvPicPr preferRelativeResize="0"/>
          <p:nvPr/>
        </p:nvPicPr>
        <p:blipFill rotWithShape="1">
          <a:blip r:embed="rId9">
            <a:alphaModFix/>
          </a:blip>
          <a:srcRect b="0" l="0" r="0" t="0"/>
          <a:stretch/>
        </p:blipFill>
        <p:spPr>
          <a:xfrm>
            <a:off x="6578373" y="781406"/>
            <a:ext cx="4092986" cy="168003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45"/>
          <p:cNvPicPr preferRelativeResize="0"/>
          <p:nvPr/>
        </p:nvPicPr>
        <p:blipFill rotWithShape="1">
          <a:blip r:embed="rId3">
            <a:alphaModFix/>
          </a:blip>
          <a:srcRect b="0" l="0" r="0" t="0"/>
          <a:stretch/>
        </p:blipFill>
        <p:spPr>
          <a:xfrm>
            <a:off x="-25" y="-52063"/>
            <a:ext cx="12191999" cy="7024524"/>
          </a:xfrm>
          <a:prstGeom prst="rect">
            <a:avLst/>
          </a:prstGeom>
          <a:noFill/>
          <a:ln>
            <a:noFill/>
          </a:ln>
        </p:spPr>
      </p:pic>
      <p:sp>
        <p:nvSpPr>
          <p:cNvPr id="741" name="Google Shape;741;p45"/>
          <p:cNvSpPr/>
          <p:nvPr/>
        </p:nvSpPr>
        <p:spPr>
          <a:xfrm>
            <a:off x="-75" y="4785925"/>
            <a:ext cx="12192000" cy="770100"/>
          </a:xfrm>
          <a:prstGeom prst="rect">
            <a:avLst/>
          </a:prstGeom>
          <a:solidFill>
            <a:srgbClr val="F47D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2" name="Google Shape;742;p45"/>
          <p:cNvSpPr/>
          <p:nvPr/>
        </p:nvSpPr>
        <p:spPr>
          <a:xfrm>
            <a:off x="-325" y="-62400"/>
            <a:ext cx="5819100" cy="7045200"/>
          </a:xfrm>
          <a:prstGeom prst="rect">
            <a:avLst/>
          </a:pr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3" name="Google Shape;743;p45"/>
          <p:cNvSpPr txBox="1"/>
          <p:nvPr/>
        </p:nvSpPr>
        <p:spPr>
          <a:xfrm>
            <a:off x="6466675" y="4909375"/>
            <a:ext cx="4486800" cy="5232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  YOUR VOICE ON THE BAY</a:t>
            </a:r>
            <a:endParaRPr b="0" i="0" sz="2900" u="none" cap="none" strike="noStrike">
              <a:solidFill>
                <a:schemeClr val="lt1"/>
              </a:solidFill>
              <a:latin typeface="Calibri"/>
              <a:ea typeface="Calibri"/>
              <a:cs typeface="Calibri"/>
              <a:sym typeface="Calibri"/>
            </a:endParaRPr>
          </a:p>
        </p:txBody>
      </p:sp>
      <p:sp>
        <p:nvSpPr>
          <p:cNvPr id="744" name="Google Shape;744;p45"/>
          <p:cNvSpPr txBox="1"/>
          <p:nvPr/>
        </p:nvSpPr>
        <p:spPr>
          <a:xfrm>
            <a:off x="53675" y="315875"/>
            <a:ext cx="55587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6400" u="none" cap="none" strike="noStrike">
                <a:solidFill>
                  <a:schemeClr val="lt1"/>
                </a:solidFill>
                <a:latin typeface="Calibri"/>
                <a:ea typeface="Calibri"/>
                <a:cs typeface="Calibri"/>
                <a:sym typeface="Calibri"/>
              </a:rPr>
              <a:t>Georgian Bay </a:t>
            </a:r>
            <a:endParaRPr b="1" i="0" sz="6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800"/>
              <a:buFont typeface="Arial"/>
              <a:buNone/>
            </a:pPr>
            <a:r>
              <a:rPr b="1" i="0" lang="en-US" sz="6400" u="none" cap="none" strike="noStrike">
                <a:solidFill>
                  <a:schemeClr val="lt1"/>
                </a:solidFill>
                <a:latin typeface="Calibri"/>
                <a:ea typeface="Calibri"/>
                <a:cs typeface="Calibri"/>
                <a:sym typeface="Calibri"/>
              </a:rPr>
              <a:t>Association</a:t>
            </a:r>
            <a:r>
              <a:rPr b="1" i="0" lang="en-US" sz="6400" u="none" cap="none" strike="noStrike">
                <a:solidFill>
                  <a:schemeClr val="lt1"/>
                </a:solidFill>
                <a:latin typeface="Arial"/>
                <a:ea typeface="Arial"/>
                <a:cs typeface="Arial"/>
                <a:sym typeface="Arial"/>
              </a:rPr>
              <a:t>  </a:t>
            </a:r>
            <a:endParaRPr b="0" i="0" sz="6400" u="none" cap="none" strike="noStrike">
              <a:solidFill>
                <a:schemeClr val="lt1"/>
              </a:solidFill>
              <a:latin typeface="Arial"/>
              <a:ea typeface="Arial"/>
              <a:cs typeface="Arial"/>
              <a:sym typeface="Arial"/>
            </a:endParaRPr>
          </a:p>
        </p:txBody>
      </p:sp>
      <p:sp>
        <p:nvSpPr>
          <p:cNvPr id="745" name="Google Shape;745;p45"/>
          <p:cNvSpPr txBox="1"/>
          <p:nvPr/>
        </p:nvSpPr>
        <p:spPr>
          <a:xfrm>
            <a:off x="113225" y="4878475"/>
            <a:ext cx="5439600" cy="5850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800"/>
              <a:buFont typeface="Arial"/>
              <a:buNone/>
            </a:pPr>
            <a:r>
              <a:rPr b="1" i="0" lang="en-US" sz="3200" u="none" cap="none" strike="noStrike">
                <a:solidFill>
                  <a:schemeClr val="lt1"/>
                </a:solidFill>
                <a:latin typeface="Calibri"/>
                <a:ea typeface="Calibri"/>
                <a:cs typeface="Calibri"/>
                <a:sym typeface="Calibri"/>
              </a:rPr>
              <a:t>PROTECTING YOUR COAST</a:t>
            </a:r>
            <a:endParaRPr b="1" i="0" sz="3200" u="none" cap="none" strike="noStrike">
              <a:solidFill>
                <a:srgbClr val="000000"/>
              </a:solidFill>
              <a:latin typeface="Calibri"/>
              <a:ea typeface="Calibri"/>
              <a:cs typeface="Calibri"/>
              <a:sym typeface="Calibri"/>
            </a:endParaRPr>
          </a:p>
        </p:txBody>
      </p:sp>
      <p:pic>
        <p:nvPicPr>
          <p:cNvPr descr="Logo, company name&#10;&#10;Description automatically generated" id="746" name="Google Shape;746;p45"/>
          <p:cNvPicPr preferRelativeResize="0"/>
          <p:nvPr/>
        </p:nvPicPr>
        <p:blipFill rotWithShape="1">
          <a:blip r:embed="rId4">
            <a:alphaModFix/>
          </a:blip>
          <a:srcRect b="45675" l="0" r="-6112" t="0"/>
          <a:stretch/>
        </p:blipFill>
        <p:spPr>
          <a:xfrm>
            <a:off x="10606350" y="4607495"/>
            <a:ext cx="1448402" cy="748145"/>
          </a:xfrm>
          <a:prstGeom prst="rect">
            <a:avLst/>
          </a:prstGeom>
          <a:noFill/>
          <a:ln>
            <a:noFill/>
          </a:ln>
        </p:spPr>
      </p:pic>
      <p:sp>
        <p:nvSpPr>
          <p:cNvPr id="747" name="Google Shape;747;p45"/>
          <p:cNvSpPr txBox="1"/>
          <p:nvPr/>
        </p:nvSpPr>
        <p:spPr>
          <a:xfrm>
            <a:off x="254825" y="2834475"/>
            <a:ext cx="5308800" cy="203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2024 Presentation to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Sans Souci &amp; Copperhead</a:t>
            </a:r>
            <a:r>
              <a:rPr b="0" i="0" lang="en-US" sz="1400" u="none" cap="none" strike="noStrike">
                <a:solidFill>
                  <a:srgbClr val="000000"/>
                </a:solidFill>
                <a:latin typeface="Arial"/>
                <a:ea typeface="Arial"/>
                <a:cs typeface="Arial"/>
                <a:sym typeface="Arial"/>
              </a:rPr>
              <a:t> </a:t>
            </a:r>
            <a:r>
              <a:rPr b="1" i="0" lang="en-US" sz="4000" u="none" cap="none" strike="noStrike">
                <a:solidFill>
                  <a:schemeClr val="lt1"/>
                </a:solidFill>
                <a:latin typeface="Calibri"/>
                <a:ea typeface="Calibri"/>
                <a:cs typeface="Calibri"/>
                <a:sym typeface="Calibri"/>
              </a:rPr>
              <a:t>Association </a:t>
            </a:r>
            <a:endParaRPr b="1" i="0" sz="4000" u="none" cap="none" strike="noStrike">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46"/>
          <p:cNvSpPr/>
          <p:nvPr/>
        </p:nvSpPr>
        <p:spPr>
          <a:xfrm rot="10800000">
            <a:off x="691334" y="5414375"/>
            <a:ext cx="4916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54" name="Google Shape;754;p46"/>
          <p:cNvSpPr/>
          <p:nvPr/>
        </p:nvSpPr>
        <p:spPr>
          <a:xfrm rot="10800000">
            <a:off x="691334" y="4098350"/>
            <a:ext cx="4916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55" name="Google Shape;755;p46"/>
          <p:cNvSpPr/>
          <p:nvPr/>
        </p:nvSpPr>
        <p:spPr>
          <a:xfrm>
            <a:off x="230075" y="1465850"/>
            <a:ext cx="5397600" cy="1080000"/>
          </a:xfrm>
          <a:prstGeom prst="rect">
            <a:avLst/>
          </a:prstGeom>
          <a:solidFill>
            <a:srgbClr val="FCE4CD"/>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Calibri"/>
              <a:ea typeface="Calibri"/>
              <a:cs typeface="Calibri"/>
              <a:sym typeface="Calibri"/>
            </a:endParaRPr>
          </a:p>
        </p:txBody>
      </p:sp>
      <p:sp>
        <p:nvSpPr>
          <p:cNvPr id="756" name="Google Shape;756;p46"/>
          <p:cNvSpPr txBox="1"/>
          <p:nvPr>
            <p:ph type="title"/>
          </p:nvPr>
        </p:nvSpPr>
        <p:spPr>
          <a:xfrm>
            <a:off x="691325" y="408056"/>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Calibri"/>
              <a:buNone/>
            </a:pPr>
            <a:r>
              <a:rPr lang="en-US" sz="4000">
                <a:solidFill>
                  <a:schemeClr val="dk1"/>
                </a:solidFill>
                <a:latin typeface="Calibri"/>
                <a:ea typeface="Calibri"/>
                <a:cs typeface="Calibri"/>
                <a:sym typeface="Calibri"/>
              </a:rPr>
              <a:t>Fire  -  Boating &amp; Safety</a:t>
            </a:r>
            <a:endParaRPr sz="4000">
              <a:solidFill>
                <a:schemeClr val="dk1"/>
              </a:solidFill>
              <a:latin typeface="Calibri"/>
              <a:ea typeface="Calibri"/>
              <a:cs typeface="Calibri"/>
              <a:sym typeface="Calibri"/>
            </a:endParaRPr>
          </a:p>
        </p:txBody>
      </p:sp>
      <p:sp>
        <p:nvSpPr>
          <p:cNvPr id="757" name="Google Shape;757;p46"/>
          <p:cNvSpPr txBox="1"/>
          <p:nvPr/>
        </p:nvSpPr>
        <p:spPr>
          <a:xfrm>
            <a:off x="2407375" y="1694675"/>
            <a:ext cx="2993700" cy="646290"/>
          </a:xfrm>
          <a:prstGeom prst="rect">
            <a:avLst/>
          </a:prstGeom>
          <a:solidFill>
            <a:srgbClr val="FCE4CD"/>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accent5"/>
                </a:solidFill>
                <a:latin typeface="Calibri"/>
                <a:ea typeface="Calibri"/>
                <a:cs typeface="Calibri"/>
                <a:sym typeface="Calibri"/>
              </a:rPr>
              <a:t>Fire</a:t>
            </a:r>
            <a:endParaRPr b="1" i="0" sz="3600" u="none" cap="none" strike="noStrike">
              <a:solidFill>
                <a:srgbClr val="000000"/>
              </a:solidFill>
              <a:latin typeface="Calibri"/>
              <a:ea typeface="Calibri"/>
              <a:cs typeface="Calibri"/>
              <a:sym typeface="Calibri"/>
            </a:endParaRPr>
          </a:p>
        </p:txBody>
      </p:sp>
      <p:sp>
        <p:nvSpPr>
          <p:cNvPr id="758" name="Google Shape;758;p46"/>
          <p:cNvSpPr/>
          <p:nvPr/>
        </p:nvSpPr>
        <p:spPr>
          <a:xfrm rot="10800000">
            <a:off x="691334" y="2782325"/>
            <a:ext cx="4916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59" name="Google Shape;759;p46"/>
          <p:cNvSpPr txBox="1"/>
          <p:nvPr/>
        </p:nvSpPr>
        <p:spPr>
          <a:xfrm>
            <a:off x="1370586" y="3060500"/>
            <a:ext cx="4390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Fire danger ratings </a:t>
            </a:r>
            <a:endParaRPr b="1" i="0" sz="3000" u="none" cap="none" strike="noStrike">
              <a:solidFill>
                <a:schemeClr val="accent5"/>
              </a:solidFill>
              <a:latin typeface="Calibri"/>
              <a:ea typeface="Calibri"/>
              <a:cs typeface="Calibri"/>
              <a:sym typeface="Calibri"/>
            </a:endParaRPr>
          </a:p>
        </p:txBody>
      </p:sp>
      <p:sp>
        <p:nvSpPr>
          <p:cNvPr id="760" name="Google Shape;760;p46"/>
          <p:cNvSpPr txBox="1"/>
          <p:nvPr/>
        </p:nvSpPr>
        <p:spPr>
          <a:xfrm>
            <a:off x="1370728" y="4376750"/>
            <a:ext cx="40716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Restrictions </a:t>
            </a:r>
            <a:endParaRPr b="1" i="0" sz="3000" u="none" cap="none" strike="noStrike">
              <a:solidFill>
                <a:schemeClr val="accent5"/>
              </a:solidFill>
              <a:latin typeface="Calibri"/>
              <a:ea typeface="Calibri"/>
              <a:cs typeface="Calibri"/>
              <a:sym typeface="Calibri"/>
            </a:endParaRPr>
          </a:p>
        </p:txBody>
      </p:sp>
      <p:sp>
        <p:nvSpPr>
          <p:cNvPr id="761" name="Google Shape;761;p46"/>
          <p:cNvSpPr txBox="1"/>
          <p:nvPr/>
        </p:nvSpPr>
        <p:spPr>
          <a:xfrm>
            <a:off x="1411976" y="5693000"/>
            <a:ext cx="3989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Safety information</a:t>
            </a:r>
            <a:endParaRPr b="1" i="0" sz="3000" u="none" cap="none" strike="noStrike">
              <a:solidFill>
                <a:schemeClr val="accent5"/>
              </a:solidFill>
              <a:latin typeface="Calibri"/>
              <a:ea typeface="Calibri"/>
              <a:cs typeface="Calibri"/>
              <a:sym typeface="Calibri"/>
            </a:endParaRPr>
          </a:p>
        </p:txBody>
      </p:sp>
      <p:sp>
        <p:nvSpPr>
          <p:cNvPr id="762" name="Google Shape;762;p46"/>
          <p:cNvSpPr/>
          <p:nvPr/>
        </p:nvSpPr>
        <p:spPr>
          <a:xfrm rot="10800000">
            <a:off x="6539675" y="5414375"/>
            <a:ext cx="5531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63" name="Google Shape;763;p46"/>
          <p:cNvSpPr/>
          <p:nvPr/>
        </p:nvSpPr>
        <p:spPr>
          <a:xfrm rot="10800000">
            <a:off x="6539675" y="4098350"/>
            <a:ext cx="5531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64" name="Google Shape;764;p46"/>
          <p:cNvSpPr/>
          <p:nvPr/>
        </p:nvSpPr>
        <p:spPr>
          <a:xfrm>
            <a:off x="6096000" y="1465850"/>
            <a:ext cx="5983500" cy="1080000"/>
          </a:xfrm>
          <a:prstGeom prst="rect">
            <a:avLst/>
          </a:prstGeom>
          <a:solidFill>
            <a:srgbClr val="FCE4CD"/>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Calibri"/>
              <a:ea typeface="Calibri"/>
              <a:cs typeface="Calibri"/>
              <a:sym typeface="Calibri"/>
            </a:endParaRPr>
          </a:p>
        </p:txBody>
      </p:sp>
      <p:sp>
        <p:nvSpPr>
          <p:cNvPr id="765" name="Google Shape;765;p46"/>
          <p:cNvSpPr txBox="1"/>
          <p:nvPr/>
        </p:nvSpPr>
        <p:spPr>
          <a:xfrm>
            <a:off x="8202900" y="1710125"/>
            <a:ext cx="39891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accent5"/>
                </a:solidFill>
                <a:latin typeface="Calibri"/>
                <a:ea typeface="Calibri"/>
                <a:cs typeface="Calibri"/>
                <a:sym typeface="Calibri"/>
              </a:rPr>
              <a:t>Boating</a:t>
            </a:r>
            <a:r>
              <a:rPr b="1" i="0" lang="en-US" sz="3200" u="none" cap="none" strike="noStrike">
                <a:solidFill>
                  <a:schemeClr val="accent5"/>
                </a:solidFill>
                <a:latin typeface="Calibri"/>
                <a:ea typeface="Calibri"/>
                <a:cs typeface="Calibri"/>
                <a:sym typeface="Calibri"/>
              </a:rPr>
              <a:t> </a:t>
            </a:r>
            <a:endParaRPr b="1" i="0" sz="3200" u="none" cap="none" strike="noStrike">
              <a:solidFill>
                <a:srgbClr val="000000"/>
              </a:solidFill>
              <a:latin typeface="Calibri"/>
              <a:ea typeface="Calibri"/>
              <a:cs typeface="Calibri"/>
              <a:sym typeface="Calibri"/>
            </a:endParaRPr>
          </a:p>
        </p:txBody>
      </p:sp>
      <p:sp>
        <p:nvSpPr>
          <p:cNvPr id="766" name="Google Shape;766;p46"/>
          <p:cNvSpPr/>
          <p:nvPr/>
        </p:nvSpPr>
        <p:spPr>
          <a:xfrm rot="10800000">
            <a:off x="6539675" y="2782325"/>
            <a:ext cx="55311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67" name="Google Shape;767;p46"/>
          <p:cNvSpPr txBox="1"/>
          <p:nvPr/>
        </p:nvSpPr>
        <p:spPr>
          <a:xfrm>
            <a:off x="7303861" y="3060500"/>
            <a:ext cx="45813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Georgian Bay for Everyone</a:t>
            </a:r>
            <a:endParaRPr b="1" i="0" sz="3000" u="none" cap="none" strike="noStrike">
              <a:solidFill>
                <a:schemeClr val="accent5"/>
              </a:solidFill>
              <a:latin typeface="Calibri"/>
              <a:ea typeface="Calibri"/>
              <a:cs typeface="Calibri"/>
              <a:sym typeface="Calibri"/>
            </a:endParaRPr>
          </a:p>
        </p:txBody>
      </p:sp>
      <p:sp>
        <p:nvSpPr>
          <p:cNvPr id="768" name="Google Shape;768;p46"/>
          <p:cNvSpPr txBox="1"/>
          <p:nvPr/>
        </p:nvSpPr>
        <p:spPr>
          <a:xfrm>
            <a:off x="7303858" y="4376750"/>
            <a:ext cx="45813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Boat Noise &amp; Wakes </a:t>
            </a:r>
            <a:endParaRPr b="1" i="0" sz="3000" u="none" cap="none" strike="noStrike">
              <a:solidFill>
                <a:schemeClr val="accent5"/>
              </a:solidFill>
              <a:latin typeface="Calibri"/>
              <a:ea typeface="Calibri"/>
              <a:cs typeface="Calibri"/>
              <a:sym typeface="Calibri"/>
            </a:endParaRPr>
          </a:p>
        </p:txBody>
      </p:sp>
      <p:sp>
        <p:nvSpPr>
          <p:cNvPr id="769" name="Google Shape;769;p46"/>
          <p:cNvSpPr txBox="1"/>
          <p:nvPr/>
        </p:nvSpPr>
        <p:spPr>
          <a:xfrm>
            <a:off x="7350510" y="5693000"/>
            <a:ext cx="44880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Safety tips </a:t>
            </a:r>
            <a:endParaRPr b="1" i="0" sz="3000" u="none" cap="none" strike="noStrike">
              <a:solidFill>
                <a:schemeClr val="accent5"/>
              </a:solidFill>
              <a:latin typeface="Calibri"/>
              <a:ea typeface="Calibri"/>
              <a:cs typeface="Calibri"/>
              <a:sym typeface="Calibri"/>
            </a:endParaRPr>
          </a:p>
        </p:txBody>
      </p:sp>
      <p:pic>
        <p:nvPicPr>
          <p:cNvPr id="770" name="Google Shape;770;p46"/>
          <p:cNvPicPr preferRelativeResize="0"/>
          <p:nvPr/>
        </p:nvPicPr>
        <p:blipFill rotWithShape="1">
          <a:blip r:embed="rId3">
            <a:alphaModFix/>
          </a:blip>
          <a:srcRect b="3321" l="0" r="6664" t="3314"/>
          <a:stretch/>
        </p:blipFill>
        <p:spPr>
          <a:xfrm>
            <a:off x="5916094" y="4098806"/>
            <a:ext cx="1079100" cy="1079100"/>
          </a:xfrm>
          <a:prstGeom prst="ellipse">
            <a:avLst/>
          </a:prstGeom>
          <a:noFill/>
          <a:ln cap="flat" cmpd="sng" w="12700">
            <a:solidFill>
              <a:schemeClr val="dk1"/>
            </a:solidFill>
            <a:prstDash val="solid"/>
            <a:round/>
            <a:headEnd len="sm" w="sm" type="none"/>
            <a:tailEnd len="sm" w="sm" type="none"/>
          </a:ln>
        </p:spPr>
      </p:pic>
      <p:pic>
        <p:nvPicPr>
          <p:cNvPr id="771" name="Google Shape;771;p46"/>
          <p:cNvPicPr preferRelativeResize="0"/>
          <p:nvPr/>
        </p:nvPicPr>
        <p:blipFill rotWithShape="1">
          <a:blip r:embed="rId4">
            <a:alphaModFix/>
          </a:blip>
          <a:srcRect b="0" l="0" r="0" t="0"/>
          <a:stretch/>
        </p:blipFill>
        <p:spPr>
          <a:xfrm>
            <a:off x="5916094" y="2782541"/>
            <a:ext cx="1079100" cy="1079100"/>
          </a:xfrm>
          <a:prstGeom prst="ellipse">
            <a:avLst/>
          </a:prstGeom>
          <a:noFill/>
          <a:ln cap="flat" cmpd="sng" w="9525">
            <a:solidFill>
              <a:schemeClr val="dk1"/>
            </a:solidFill>
            <a:prstDash val="solid"/>
            <a:round/>
            <a:headEnd len="sm" w="sm" type="none"/>
            <a:tailEnd len="sm" w="sm" type="none"/>
          </a:ln>
        </p:spPr>
      </p:pic>
      <p:pic>
        <p:nvPicPr>
          <p:cNvPr id="772" name="Google Shape;772;p46"/>
          <p:cNvPicPr preferRelativeResize="0"/>
          <p:nvPr/>
        </p:nvPicPr>
        <p:blipFill rotWithShape="1">
          <a:blip r:embed="rId5">
            <a:alphaModFix/>
          </a:blip>
          <a:srcRect b="6610" l="7060" r="-7060" t="-6610"/>
          <a:stretch/>
        </p:blipFill>
        <p:spPr>
          <a:xfrm>
            <a:off x="179525" y="5414373"/>
            <a:ext cx="1079100" cy="1079100"/>
          </a:xfrm>
          <a:prstGeom prst="ellipse">
            <a:avLst/>
          </a:prstGeom>
          <a:noFill/>
          <a:ln cap="flat" cmpd="sng" w="9525">
            <a:solidFill>
              <a:schemeClr val="dk1"/>
            </a:solidFill>
            <a:prstDash val="solid"/>
            <a:round/>
            <a:headEnd len="sm" w="sm" type="none"/>
            <a:tailEnd len="sm" w="sm" type="none"/>
          </a:ln>
        </p:spPr>
      </p:pic>
      <p:pic>
        <p:nvPicPr>
          <p:cNvPr id="773" name="Google Shape;773;p46"/>
          <p:cNvPicPr preferRelativeResize="0"/>
          <p:nvPr/>
        </p:nvPicPr>
        <p:blipFill rotWithShape="1">
          <a:blip r:embed="rId6">
            <a:alphaModFix/>
          </a:blip>
          <a:srcRect b="0" l="0" r="16534" t="0"/>
          <a:stretch/>
        </p:blipFill>
        <p:spPr>
          <a:xfrm>
            <a:off x="5939419" y="5415038"/>
            <a:ext cx="1079100" cy="1079100"/>
          </a:xfrm>
          <a:prstGeom prst="ellipse">
            <a:avLst/>
          </a:prstGeom>
          <a:noFill/>
          <a:ln cap="flat" cmpd="sng" w="9525">
            <a:solidFill>
              <a:schemeClr val="dk1"/>
            </a:solidFill>
            <a:prstDash val="solid"/>
            <a:round/>
            <a:headEnd len="sm" w="sm" type="none"/>
            <a:tailEnd len="sm" w="sm" type="none"/>
          </a:ln>
        </p:spPr>
      </p:pic>
      <p:pic>
        <p:nvPicPr>
          <p:cNvPr id="774" name="Google Shape;774;p46"/>
          <p:cNvPicPr preferRelativeResize="0"/>
          <p:nvPr/>
        </p:nvPicPr>
        <p:blipFill rotWithShape="1">
          <a:blip r:embed="rId7">
            <a:alphaModFix/>
          </a:blip>
          <a:srcRect b="0" l="0" r="0" t="41880"/>
          <a:stretch/>
        </p:blipFill>
        <p:spPr>
          <a:xfrm>
            <a:off x="136450" y="2757315"/>
            <a:ext cx="1079100" cy="1080000"/>
          </a:xfrm>
          <a:prstGeom prst="ellipse">
            <a:avLst/>
          </a:prstGeom>
          <a:noFill/>
          <a:ln cap="flat" cmpd="sng" w="9525">
            <a:solidFill>
              <a:schemeClr val="dk1"/>
            </a:solidFill>
            <a:prstDash val="solid"/>
            <a:round/>
            <a:headEnd len="sm" w="sm" type="none"/>
            <a:tailEnd len="sm" w="sm" type="none"/>
          </a:ln>
        </p:spPr>
      </p:pic>
      <p:pic>
        <p:nvPicPr>
          <p:cNvPr id="775" name="Google Shape;775;p46"/>
          <p:cNvPicPr preferRelativeResize="0"/>
          <p:nvPr/>
        </p:nvPicPr>
        <p:blipFill rotWithShape="1">
          <a:blip r:embed="rId8">
            <a:alphaModFix/>
          </a:blip>
          <a:srcRect b="3778" l="49874" r="19431" t="30283"/>
          <a:stretch/>
        </p:blipFill>
        <p:spPr>
          <a:xfrm>
            <a:off x="179525" y="4098800"/>
            <a:ext cx="1079100" cy="1079100"/>
          </a:xfrm>
          <a:prstGeom prst="ellipse">
            <a:avLst/>
          </a:prstGeom>
          <a:noFill/>
          <a:ln cap="flat" cmpd="sng" w="9525">
            <a:solidFill>
              <a:schemeClr val="dk1"/>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47"/>
          <p:cNvSpPr/>
          <p:nvPr/>
        </p:nvSpPr>
        <p:spPr>
          <a:xfrm rot="10800000">
            <a:off x="719344" y="5414375"/>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82" name="Google Shape;782;p47"/>
          <p:cNvSpPr/>
          <p:nvPr/>
        </p:nvSpPr>
        <p:spPr>
          <a:xfrm rot="10800000">
            <a:off x="719344" y="4098350"/>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83" name="Google Shape;783;p47"/>
          <p:cNvSpPr/>
          <p:nvPr/>
        </p:nvSpPr>
        <p:spPr>
          <a:xfrm>
            <a:off x="230075" y="1465850"/>
            <a:ext cx="5724300" cy="1080000"/>
          </a:xfrm>
          <a:prstGeom prst="rect">
            <a:avLst/>
          </a:prstGeom>
          <a:solidFill>
            <a:srgbClr val="CFE1F3"/>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Arial"/>
              <a:ea typeface="Arial"/>
              <a:cs typeface="Arial"/>
              <a:sym typeface="Arial"/>
            </a:endParaRPr>
          </a:p>
        </p:txBody>
      </p:sp>
      <p:sp>
        <p:nvSpPr>
          <p:cNvPr id="784" name="Google Shape;784;p47"/>
          <p:cNvSpPr txBox="1"/>
          <p:nvPr>
            <p:ph type="title"/>
          </p:nvPr>
        </p:nvSpPr>
        <p:spPr>
          <a:xfrm>
            <a:off x="691325" y="318981"/>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Calibri"/>
              <a:buNone/>
            </a:pPr>
            <a:r>
              <a:rPr lang="en-US" sz="4000">
                <a:solidFill>
                  <a:schemeClr val="dk1"/>
                </a:solidFill>
                <a:latin typeface="Calibri"/>
                <a:ea typeface="Calibri"/>
                <a:cs typeface="Calibri"/>
                <a:sym typeface="Calibri"/>
              </a:rPr>
              <a:t>Water Quality – TCE Pumped Storage Project</a:t>
            </a:r>
            <a:endParaRPr sz="4000">
              <a:solidFill>
                <a:schemeClr val="dk1"/>
              </a:solidFill>
              <a:latin typeface="Calibri"/>
              <a:ea typeface="Calibri"/>
              <a:cs typeface="Calibri"/>
              <a:sym typeface="Calibri"/>
            </a:endParaRPr>
          </a:p>
        </p:txBody>
      </p:sp>
      <p:sp>
        <p:nvSpPr>
          <p:cNvPr id="785" name="Google Shape;785;p47"/>
          <p:cNvSpPr txBox="1"/>
          <p:nvPr/>
        </p:nvSpPr>
        <p:spPr>
          <a:xfrm>
            <a:off x="1504806" y="1694675"/>
            <a:ext cx="3174900" cy="646290"/>
          </a:xfrm>
          <a:prstGeom prst="rect">
            <a:avLst/>
          </a:prstGeom>
          <a:solidFill>
            <a:srgbClr val="CFE1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600" u="none" cap="none" strike="noStrike">
                <a:solidFill>
                  <a:srgbClr val="2B579C"/>
                </a:solidFill>
                <a:latin typeface="Calibri"/>
                <a:ea typeface="Calibri"/>
                <a:cs typeface="Calibri"/>
                <a:sym typeface="Calibri"/>
              </a:rPr>
              <a:t>Water Quality </a:t>
            </a:r>
            <a:endParaRPr b="1" i="0" sz="3600" u="none" cap="none" strike="noStrike">
              <a:solidFill>
                <a:srgbClr val="000000"/>
              </a:solidFill>
              <a:latin typeface="Calibri"/>
              <a:ea typeface="Calibri"/>
              <a:cs typeface="Calibri"/>
              <a:sym typeface="Calibri"/>
            </a:endParaRPr>
          </a:p>
        </p:txBody>
      </p:sp>
      <p:sp>
        <p:nvSpPr>
          <p:cNvPr id="786" name="Google Shape;786;p47"/>
          <p:cNvSpPr/>
          <p:nvPr/>
        </p:nvSpPr>
        <p:spPr>
          <a:xfrm rot="10800000">
            <a:off x="719344" y="2782325"/>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87" name="Google Shape;787;p47"/>
          <p:cNvSpPr txBox="1"/>
          <p:nvPr/>
        </p:nvSpPr>
        <p:spPr>
          <a:xfrm>
            <a:off x="1439646" y="3060500"/>
            <a:ext cx="3874034"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Cruise ships </a:t>
            </a:r>
            <a:endParaRPr b="1" i="0" sz="3000" u="none" cap="none" strike="noStrike">
              <a:solidFill>
                <a:srgbClr val="2B579C"/>
              </a:solidFill>
              <a:latin typeface="Calibri"/>
              <a:ea typeface="Calibri"/>
              <a:cs typeface="Calibri"/>
              <a:sym typeface="Calibri"/>
            </a:endParaRPr>
          </a:p>
        </p:txBody>
      </p:sp>
      <p:sp>
        <p:nvSpPr>
          <p:cNvPr id="788" name="Google Shape;788;p47"/>
          <p:cNvSpPr txBox="1"/>
          <p:nvPr/>
        </p:nvSpPr>
        <p:spPr>
          <a:xfrm>
            <a:off x="1439747" y="4361300"/>
            <a:ext cx="4318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Microfibres &amp; dock foam</a:t>
            </a:r>
            <a:endParaRPr b="1" i="0" sz="3000" u="none" cap="none" strike="noStrike">
              <a:solidFill>
                <a:srgbClr val="2B579C"/>
              </a:solidFill>
              <a:latin typeface="Calibri"/>
              <a:ea typeface="Calibri"/>
              <a:cs typeface="Calibri"/>
              <a:sym typeface="Calibri"/>
            </a:endParaRPr>
          </a:p>
        </p:txBody>
      </p:sp>
      <p:sp>
        <p:nvSpPr>
          <p:cNvPr id="789" name="Google Shape;789;p47"/>
          <p:cNvSpPr txBox="1"/>
          <p:nvPr/>
        </p:nvSpPr>
        <p:spPr>
          <a:xfrm>
            <a:off x="1483542" y="5693000"/>
            <a:ext cx="42306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GLWQA &amp; GLEN</a:t>
            </a:r>
            <a:endParaRPr b="1" i="0" sz="3000" u="none" cap="none" strike="noStrike">
              <a:solidFill>
                <a:srgbClr val="2B579C"/>
              </a:solidFill>
              <a:latin typeface="Calibri"/>
              <a:ea typeface="Calibri"/>
              <a:cs typeface="Calibri"/>
              <a:sym typeface="Calibri"/>
            </a:endParaRPr>
          </a:p>
        </p:txBody>
      </p:sp>
      <p:sp>
        <p:nvSpPr>
          <p:cNvPr id="790" name="Google Shape;790;p47"/>
          <p:cNvSpPr/>
          <p:nvPr/>
        </p:nvSpPr>
        <p:spPr>
          <a:xfrm rot="10800000">
            <a:off x="6849763" y="5414375"/>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91" name="Google Shape;791;p47"/>
          <p:cNvSpPr/>
          <p:nvPr/>
        </p:nvSpPr>
        <p:spPr>
          <a:xfrm rot="10800000">
            <a:off x="6849763" y="4098350"/>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92" name="Google Shape;792;p47"/>
          <p:cNvSpPr/>
          <p:nvPr/>
        </p:nvSpPr>
        <p:spPr>
          <a:xfrm>
            <a:off x="6430890" y="1465850"/>
            <a:ext cx="5648700" cy="1080000"/>
          </a:xfrm>
          <a:prstGeom prst="rect">
            <a:avLst/>
          </a:prstGeom>
          <a:solidFill>
            <a:srgbClr val="CFE1F3"/>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Arial"/>
              <a:ea typeface="Arial"/>
              <a:cs typeface="Arial"/>
              <a:sym typeface="Arial"/>
            </a:endParaRPr>
          </a:p>
        </p:txBody>
      </p:sp>
      <p:sp>
        <p:nvSpPr>
          <p:cNvPr id="793" name="Google Shape;793;p47"/>
          <p:cNvSpPr txBox="1"/>
          <p:nvPr/>
        </p:nvSpPr>
        <p:spPr>
          <a:xfrm>
            <a:off x="6096000" y="1694675"/>
            <a:ext cx="6205538"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600" u="none" cap="none" strike="noStrike">
                <a:solidFill>
                  <a:srgbClr val="2B579C"/>
                </a:solidFill>
                <a:latin typeface="Calibri"/>
                <a:ea typeface="Calibri"/>
                <a:cs typeface="Calibri"/>
                <a:sym typeface="Calibri"/>
              </a:rPr>
              <a:t>TCE Pumped Storage Project</a:t>
            </a:r>
            <a:endParaRPr b="1" i="0" sz="3600" u="none" cap="none" strike="noStrike">
              <a:solidFill>
                <a:srgbClr val="000000"/>
              </a:solidFill>
              <a:latin typeface="Arial"/>
              <a:ea typeface="Arial"/>
              <a:cs typeface="Arial"/>
              <a:sym typeface="Arial"/>
            </a:endParaRPr>
          </a:p>
        </p:txBody>
      </p:sp>
      <p:sp>
        <p:nvSpPr>
          <p:cNvPr id="794" name="Google Shape;794;p47"/>
          <p:cNvSpPr/>
          <p:nvPr/>
        </p:nvSpPr>
        <p:spPr>
          <a:xfrm rot="10800000">
            <a:off x="6849763" y="2782325"/>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795" name="Google Shape;795;p47"/>
          <p:cNvSpPr txBox="1"/>
          <p:nvPr/>
        </p:nvSpPr>
        <p:spPr>
          <a:xfrm>
            <a:off x="7413577" y="3060500"/>
            <a:ext cx="4438509" cy="5539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Major development</a:t>
            </a:r>
            <a:endParaRPr b="1" i="0" sz="3000" u="none" cap="none" strike="noStrike">
              <a:solidFill>
                <a:srgbClr val="2B579C"/>
              </a:solidFill>
              <a:latin typeface="Calibri"/>
              <a:ea typeface="Calibri"/>
              <a:cs typeface="Calibri"/>
              <a:sym typeface="Calibri"/>
            </a:endParaRPr>
          </a:p>
        </p:txBody>
      </p:sp>
      <p:sp>
        <p:nvSpPr>
          <p:cNvPr id="796" name="Google Shape;796;p47"/>
          <p:cNvSpPr txBox="1"/>
          <p:nvPr/>
        </p:nvSpPr>
        <p:spPr>
          <a:xfrm>
            <a:off x="7752909" y="4376750"/>
            <a:ext cx="4143035"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Environmental impacts</a:t>
            </a:r>
            <a:endParaRPr b="1" i="0" sz="3000" u="none" cap="none" strike="noStrike">
              <a:solidFill>
                <a:srgbClr val="2B579C"/>
              </a:solidFill>
              <a:latin typeface="Calibri"/>
              <a:ea typeface="Calibri"/>
              <a:cs typeface="Calibri"/>
              <a:sym typeface="Calibri"/>
            </a:endParaRPr>
          </a:p>
        </p:txBody>
      </p:sp>
      <p:sp>
        <p:nvSpPr>
          <p:cNvPr id="797" name="Google Shape;797;p47"/>
          <p:cNvSpPr txBox="1"/>
          <p:nvPr/>
        </p:nvSpPr>
        <p:spPr>
          <a:xfrm>
            <a:off x="7615186" y="5693000"/>
            <a:ext cx="4236900" cy="5539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Uncompetitive process</a:t>
            </a:r>
            <a:endParaRPr b="0" i="0" sz="1400" u="none" cap="none" strike="noStrike">
              <a:solidFill>
                <a:srgbClr val="000000"/>
              </a:solidFill>
              <a:latin typeface="Arial"/>
              <a:ea typeface="Arial"/>
              <a:cs typeface="Arial"/>
              <a:sym typeface="Arial"/>
            </a:endParaRPr>
          </a:p>
        </p:txBody>
      </p:sp>
      <p:pic>
        <p:nvPicPr>
          <p:cNvPr id="798" name="Google Shape;798;p47"/>
          <p:cNvPicPr preferRelativeResize="0"/>
          <p:nvPr/>
        </p:nvPicPr>
        <p:blipFill rotWithShape="1">
          <a:blip r:embed="rId3">
            <a:alphaModFix/>
          </a:blip>
          <a:srcRect b="0" l="0" r="0" t="0"/>
          <a:stretch/>
        </p:blipFill>
        <p:spPr>
          <a:xfrm>
            <a:off x="170375" y="4089648"/>
            <a:ext cx="1097400" cy="1097400"/>
          </a:xfrm>
          <a:prstGeom prst="ellipse">
            <a:avLst/>
          </a:prstGeom>
          <a:noFill/>
          <a:ln cap="flat" cmpd="sng" w="9525">
            <a:solidFill>
              <a:schemeClr val="dk1"/>
            </a:solidFill>
            <a:prstDash val="solid"/>
            <a:round/>
            <a:headEnd len="sm" w="sm" type="none"/>
            <a:tailEnd len="sm" w="sm" type="none"/>
          </a:ln>
        </p:spPr>
      </p:pic>
      <p:pic>
        <p:nvPicPr>
          <p:cNvPr id="799" name="Google Shape;799;p47"/>
          <p:cNvPicPr preferRelativeResize="0"/>
          <p:nvPr/>
        </p:nvPicPr>
        <p:blipFill rotWithShape="1">
          <a:blip r:embed="rId4">
            <a:alphaModFix/>
          </a:blip>
          <a:srcRect b="0" l="13198" r="31062" t="0"/>
          <a:stretch/>
        </p:blipFill>
        <p:spPr>
          <a:xfrm>
            <a:off x="6333577" y="4098798"/>
            <a:ext cx="1018800" cy="1079100"/>
          </a:xfrm>
          <a:prstGeom prst="ellipse">
            <a:avLst/>
          </a:prstGeom>
          <a:noFill/>
          <a:ln cap="flat" cmpd="sng" w="9525">
            <a:solidFill>
              <a:schemeClr val="dk1"/>
            </a:solidFill>
            <a:prstDash val="solid"/>
            <a:round/>
            <a:headEnd len="sm" w="sm" type="none"/>
            <a:tailEnd len="sm" w="sm" type="none"/>
          </a:ln>
        </p:spPr>
      </p:pic>
      <p:pic>
        <p:nvPicPr>
          <p:cNvPr id="800" name="Google Shape;800;p47"/>
          <p:cNvPicPr preferRelativeResize="0"/>
          <p:nvPr/>
        </p:nvPicPr>
        <p:blipFill rotWithShape="1">
          <a:blip r:embed="rId5">
            <a:alphaModFix/>
          </a:blip>
          <a:srcRect b="0" l="0" r="36897" t="0"/>
          <a:stretch/>
        </p:blipFill>
        <p:spPr>
          <a:xfrm>
            <a:off x="179531" y="5414369"/>
            <a:ext cx="1079100" cy="1079100"/>
          </a:xfrm>
          <a:prstGeom prst="ellipse">
            <a:avLst/>
          </a:prstGeom>
          <a:noFill/>
          <a:ln cap="flat" cmpd="sng" w="9525">
            <a:solidFill>
              <a:srgbClr val="2B579E"/>
            </a:solidFill>
            <a:prstDash val="solid"/>
            <a:round/>
            <a:headEnd len="sm" w="sm" type="none"/>
            <a:tailEnd len="sm" w="sm" type="none"/>
          </a:ln>
        </p:spPr>
      </p:pic>
      <p:sp>
        <p:nvSpPr>
          <p:cNvPr id="801" name="Google Shape;801;p47"/>
          <p:cNvSpPr/>
          <p:nvPr/>
        </p:nvSpPr>
        <p:spPr>
          <a:xfrm>
            <a:off x="6333577" y="2797550"/>
            <a:ext cx="1080000" cy="1080000"/>
          </a:xfrm>
          <a:prstGeom prst="ellipse">
            <a:avLst/>
          </a:prstGeom>
          <a:blipFill rotWithShape="1">
            <a:blip r:embed="rId6">
              <a:alphaModFix/>
            </a:blip>
            <a:stretch>
              <a:fillRect b="0" l="-44975" r="-44969" t="0"/>
            </a:stretch>
          </a:blip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47"/>
          <p:cNvSpPr/>
          <p:nvPr/>
        </p:nvSpPr>
        <p:spPr>
          <a:xfrm>
            <a:off x="6416377" y="5392150"/>
            <a:ext cx="979632" cy="1001139"/>
          </a:xfrm>
          <a:prstGeom prst="ellipse">
            <a:avLst/>
          </a:prstGeom>
          <a:blipFill rotWithShape="1">
            <a:blip r:embed="rId7">
              <a:alphaModFix/>
            </a:blip>
            <a:stretch>
              <a:fillRect b="-10992" l="0" r="0" t="-10983"/>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3" name="Google Shape;803;p47"/>
          <p:cNvPicPr preferRelativeResize="0"/>
          <p:nvPr/>
        </p:nvPicPr>
        <p:blipFill rotWithShape="1">
          <a:blip r:embed="rId8">
            <a:alphaModFix/>
          </a:blip>
          <a:srcRect b="0" l="0" r="0" t="0"/>
          <a:stretch/>
        </p:blipFill>
        <p:spPr>
          <a:xfrm>
            <a:off x="141369" y="2798450"/>
            <a:ext cx="1079100" cy="1079100"/>
          </a:xfrm>
          <a:prstGeom prst="ellipse">
            <a:avLst/>
          </a:prstGeom>
          <a:noFill/>
          <a:ln cap="flat" cmpd="sng" w="9525">
            <a:solidFill>
              <a:schemeClr val="dk1"/>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48"/>
          <p:cNvSpPr txBox="1"/>
          <p:nvPr>
            <p:ph type="title"/>
          </p:nvPr>
        </p:nvSpPr>
        <p:spPr>
          <a:xfrm>
            <a:off x="660075" y="319006"/>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Arial"/>
              <a:buNone/>
            </a:pPr>
            <a:r>
              <a:rPr lang="en-US" sz="4000">
                <a:solidFill>
                  <a:schemeClr val="dk1"/>
                </a:solidFill>
              </a:rPr>
              <a:t>Champion of the Bay Award</a:t>
            </a:r>
            <a:endParaRPr sz="4000">
              <a:solidFill>
                <a:schemeClr val="dk1"/>
              </a:solidFill>
            </a:endParaRPr>
          </a:p>
        </p:txBody>
      </p:sp>
      <p:sp>
        <p:nvSpPr>
          <p:cNvPr id="809" name="Google Shape;809;p48"/>
          <p:cNvSpPr/>
          <p:nvPr/>
        </p:nvSpPr>
        <p:spPr>
          <a:xfrm rot="10800000">
            <a:off x="2014536" y="1339639"/>
            <a:ext cx="9777699" cy="1459402"/>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8"/>
          <p:cNvSpPr/>
          <p:nvPr/>
        </p:nvSpPr>
        <p:spPr>
          <a:xfrm rot="10800000">
            <a:off x="2014620" y="3321707"/>
            <a:ext cx="9777600" cy="13296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48"/>
          <p:cNvSpPr txBox="1"/>
          <p:nvPr/>
        </p:nvSpPr>
        <p:spPr>
          <a:xfrm>
            <a:off x="2735849" y="1561442"/>
            <a:ext cx="92331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24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Recognition of those who actively steward Georgian Bay in a manner that promotes environmental wellbeing</a:t>
            </a:r>
            <a:endParaRPr b="1" i="0" sz="2800" u="none" cap="none" strike="noStrike">
              <a:solidFill>
                <a:srgbClr val="000000"/>
              </a:solidFill>
              <a:latin typeface="Calibri"/>
              <a:ea typeface="Calibri"/>
              <a:cs typeface="Calibri"/>
              <a:sym typeface="Calibri"/>
            </a:endParaRPr>
          </a:p>
        </p:txBody>
      </p:sp>
      <p:sp>
        <p:nvSpPr>
          <p:cNvPr id="812" name="Google Shape;812;p48"/>
          <p:cNvSpPr txBox="1"/>
          <p:nvPr/>
        </p:nvSpPr>
        <p:spPr>
          <a:xfrm>
            <a:off x="2760577" y="3490088"/>
            <a:ext cx="9303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24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appreciate the contributions of committed community members - inspire more stewardship activities</a:t>
            </a:r>
            <a:endParaRPr b="1" i="0" sz="2800" u="none" cap="none" strike="noStrike">
              <a:solidFill>
                <a:schemeClr val="accent5"/>
              </a:solidFill>
              <a:latin typeface="Calibri"/>
              <a:ea typeface="Calibri"/>
              <a:cs typeface="Calibri"/>
              <a:sym typeface="Calibri"/>
            </a:endParaRPr>
          </a:p>
        </p:txBody>
      </p:sp>
      <p:sp>
        <p:nvSpPr>
          <p:cNvPr id="813" name="Google Shape;813;p48"/>
          <p:cNvSpPr/>
          <p:nvPr/>
        </p:nvSpPr>
        <p:spPr>
          <a:xfrm rot="10800000">
            <a:off x="2140050" y="5160875"/>
            <a:ext cx="9681300" cy="124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48"/>
          <p:cNvSpPr txBox="1"/>
          <p:nvPr/>
        </p:nvSpPr>
        <p:spPr>
          <a:xfrm>
            <a:off x="2855950" y="5438608"/>
            <a:ext cx="8965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1800"/>
              </a:spcAft>
              <a:buClr>
                <a:srgbClr val="000000"/>
              </a:buClr>
              <a:buSzPts val="3000"/>
              <a:buFont typeface="Arial"/>
              <a:buNone/>
            </a:pPr>
            <a:r>
              <a:rPr b="1" i="0" lang="en-US" sz="3000" u="none" cap="none" strike="noStrike">
                <a:solidFill>
                  <a:srgbClr val="2C579F"/>
                </a:solidFill>
                <a:latin typeface="Calibri"/>
                <a:ea typeface="Calibri"/>
                <a:cs typeface="Calibri"/>
                <a:sym typeface="Calibri"/>
              </a:rPr>
              <a:t>https://georgianbay.ca/champion-of-the-bay-award/</a:t>
            </a:r>
            <a:endParaRPr b="1" i="0" sz="2800" u="none" cap="none" strike="noStrike">
              <a:solidFill>
                <a:schemeClr val="accent5"/>
              </a:solidFill>
              <a:latin typeface="Calibri"/>
              <a:ea typeface="Calibri"/>
              <a:cs typeface="Calibri"/>
              <a:sym typeface="Calibri"/>
            </a:endParaRPr>
          </a:p>
        </p:txBody>
      </p:sp>
      <p:pic>
        <p:nvPicPr>
          <p:cNvPr id="815" name="Google Shape;815;p48"/>
          <p:cNvPicPr preferRelativeResize="0"/>
          <p:nvPr/>
        </p:nvPicPr>
        <p:blipFill rotWithShape="1">
          <a:blip r:embed="rId3">
            <a:alphaModFix/>
          </a:blip>
          <a:srcRect b="0" l="0" r="0" t="0"/>
          <a:stretch/>
        </p:blipFill>
        <p:spPr>
          <a:xfrm>
            <a:off x="1041375" y="1404450"/>
            <a:ext cx="1618500" cy="1618500"/>
          </a:xfrm>
          <a:prstGeom prst="rect">
            <a:avLst/>
          </a:prstGeom>
          <a:noFill/>
          <a:ln>
            <a:noFill/>
          </a:ln>
        </p:spPr>
      </p:pic>
      <p:pic>
        <p:nvPicPr>
          <p:cNvPr id="816" name="Google Shape;816;p48"/>
          <p:cNvPicPr preferRelativeResize="0"/>
          <p:nvPr/>
        </p:nvPicPr>
        <p:blipFill rotWithShape="1">
          <a:blip r:embed="rId4">
            <a:alphaModFix/>
          </a:blip>
          <a:srcRect b="0" l="0" r="0" t="0"/>
          <a:stretch/>
        </p:blipFill>
        <p:spPr>
          <a:xfrm>
            <a:off x="1041375" y="3171725"/>
            <a:ext cx="1618500" cy="1625281"/>
          </a:xfrm>
          <a:prstGeom prst="rect">
            <a:avLst/>
          </a:prstGeom>
          <a:noFill/>
          <a:ln>
            <a:noFill/>
          </a:ln>
        </p:spPr>
      </p:pic>
      <p:pic>
        <p:nvPicPr>
          <p:cNvPr id="817" name="Google Shape;817;p48"/>
          <p:cNvPicPr preferRelativeResize="0"/>
          <p:nvPr/>
        </p:nvPicPr>
        <p:blipFill rotWithShape="1">
          <a:blip r:embed="rId5">
            <a:alphaModFix/>
          </a:blip>
          <a:srcRect b="0" l="0" r="0" t="0"/>
          <a:stretch/>
        </p:blipFill>
        <p:spPr>
          <a:xfrm>
            <a:off x="1041375" y="4945769"/>
            <a:ext cx="1676756" cy="167675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49"/>
          <p:cNvSpPr/>
          <p:nvPr/>
        </p:nvSpPr>
        <p:spPr>
          <a:xfrm rot="10800000">
            <a:off x="719344" y="5414375"/>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24" name="Google Shape;824;p49"/>
          <p:cNvSpPr/>
          <p:nvPr/>
        </p:nvSpPr>
        <p:spPr>
          <a:xfrm rot="10800000">
            <a:off x="719344" y="4098350"/>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25" name="Google Shape;825;p49"/>
          <p:cNvSpPr/>
          <p:nvPr/>
        </p:nvSpPr>
        <p:spPr>
          <a:xfrm>
            <a:off x="230075" y="1465850"/>
            <a:ext cx="5724300" cy="1080000"/>
          </a:xfrm>
          <a:prstGeom prst="rect">
            <a:avLst/>
          </a:prstGeom>
          <a:solidFill>
            <a:srgbClr val="CFE1F3"/>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Arial"/>
              <a:ea typeface="Arial"/>
              <a:cs typeface="Arial"/>
              <a:sym typeface="Arial"/>
            </a:endParaRPr>
          </a:p>
        </p:txBody>
      </p:sp>
      <p:sp>
        <p:nvSpPr>
          <p:cNvPr id="826" name="Google Shape;826;p49"/>
          <p:cNvSpPr txBox="1"/>
          <p:nvPr>
            <p:ph type="title"/>
          </p:nvPr>
        </p:nvSpPr>
        <p:spPr>
          <a:xfrm>
            <a:off x="691325" y="318981"/>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Calibri"/>
              <a:buNone/>
            </a:pPr>
            <a:r>
              <a:rPr lang="en-US" sz="4000">
                <a:solidFill>
                  <a:schemeClr val="dk1"/>
                </a:solidFill>
                <a:latin typeface="Calibri"/>
                <a:ea typeface="Calibri"/>
                <a:cs typeface="Calibri"/>
                <a:sym typeface="Calibri"/>
              </a:rPr>
              <a:t>Coastal Protection - Lands and Forests</a:t>
            </a:r>
            <a:endParaRPr sz="4000">
              <a:solidFill>
                <a:schemeClr val="dk1"/>
              </a:solidFill>
              <a:latin typeface="Calibri"/>
              <a:ea typeface="Calibri"/>
              <a:cs typeface="Calibri"/>
              <a:sym typeface="Calibri"/>
            </a:endParaRPr>
          </a:p>
        </p:txBody>
      </p:sp>
      <p:sp>
        <p:nvSpPr>
          <p:cNvPr id="827" name="Google Shape;827;p49"/>
          <p:cNvSpPr txBox="1"/>
          <p:nvPr/>
        </p:nvSpPr>
        <p:spPr>
          <a:xfrm>
            <a:off x="691325" y="1694675"/>
            <a:ext cx="4895088" cy="646290"/>
          </a:xfrm>
          <a:prstGeom prst="rect">
            <a:avLst/>
          </a:prstGeom>
          <a:solidFill>
            <a:srgbClr val="CFE1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600" u="none" cap="none" strike="noStrike">
                <a:solidFill>
                  <a:srgbClr val="2B579C"/>
                </a:solidFill>
                <a:latin typeface="Calibri"/>
                <a:ea typeface="Calibri"/>
                <a:cs typeface="Calibri"/>
                <a:sym typeface="Calibri"/>
              </a:rPr>
              <a:t>Coastal Protection </a:t>
            </a:r>
            <a:endParaRPr b="1" i="0" sz="3600" u="none" cap="none" strike="noStrike">
              <a:solidFill>
                <a:srgbClr val="000000"/>
              </a:solidFill>
              <a:latin typeface="Calibri"/>
              <a:ea typeface="Calibri"/>
              <a:cs typeface="Calibri"/>
              <a:sym typeface="Calibri"/>
            </a:endParaRPr>
          </a:p>
        </p:txBody>
      </p:sp>
      <p:sp>
        <p:nvSpPr>
          <p:cNvPr id="828" name="Google Shape;828;p49"/>
          <p:cNvSpPr/>
          <p:nvPr/>
        </p:nvSpPr>
        <p:spPr>
          <a:xfrm rot="10800000">
            <a:off x="719344" y="2782325"/>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29" name="Google Shape;829;p49"/>
          <p:cNvSpPr txBox="1"/>
          <p:nvPr/>
        </p:nvSpPr>
        <p:spPr>
          <a:xfrm>
            <a:off x="1439646" y="3060500"/>
            <a:ext cx="3874034"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MPCP – GBB project</a:t>
            </a:r>
            <a:endParaRPr b="1" i="0" sz="3000" u="none" cap="none" strike="noStrike">
              <a:solidFill>
                <a:srgbClr val="2B579C"/>
              </a:solidFill>
              <a:latin typeface="Calibri"/>
              <a:ea typeface="Calibri"/>
              <a:cs typeface="Calibri"/>
              <a:sym typeface="Calibri"/>
            </a:endParaRPr>
          </a:p>
        </p:txBody>
      </p:sp>
      <p:sp>
        <p:nvSpPr>
          <p:cNvPr id="830" name="Google Shape;830;p49"/>
          <p:cNvSpPr txBox="1"/>
          <p:nvPr/>
        </p:nvSpPr>
        <p:spPr>
          <a:xfrm>
            <a:off x="1439747" y="4361300"/>
            <a:ext cx="4318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Vision 2050 project</a:t>
            </a:r>
            <a:endParaRPr b="1" i="0" sz="3000" u="none" cap="none" strike="noStrike">
              <a:solidFill>
                <a:srgbClr val="2B579C"/>
              </a:solidFill>
              <a:latin typeface="Calibri"/>
              <a:ea typeface="Calibri"/>
              <a:cs typeface="Calibri"/>
              <a:sym typeface="Calibri"/>
            </a:endParaRPr>
          </a:p>
        </p:txBody>
      </p:sp>
      <p:sp>
        <p:nvSpPr>
          <p:cNvPr id="831" name="Google Shape;831;p49"/>
          <p:cNvSpPr txBox="1"/>
          <p:nvPr/>
        </p:nvSpPr>
        <p:spPr>
          <a:xfrm>
            <a:off x="1483542" y="5693000"/>
            <a:ext cx="42306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Septic System Guide </a:t>
            </a:r>
            <a:endParaRPr b="1" i="0" sz="3000" u="none" cap="none" strike="noStrike">
              <a:solidFill>
                <a:srgbClr val="2B579C"/>
              </a:solidFill>
              <a:latin typeface="Calibri"/>
              <a:ea typeface="Calibri"/>
              <a:cs typeface="Calibri"/>
              <a:sym typeface="Calibri"/>
            </a:endParaRPr>
          </a:p>
        </p:txBody>
      </p:sp>
      <p:sp>
        <p:nvSpPr>
          <p:cNvPr id="832" name="Google Shape;832;p49"/>
          <p:cNvSpPr/>
          <p:nvPr/>
        </p:nvSpPr>
        <p:spPr>
          <a:xfrm rot="10800000">
            <a:off x="7040879" y="5459019"/>
            <a:ext cx="5030383"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33" name="Google Shape;833;p49"/>
          <p:cNvSpPr/>
          <p:nvPr/>
        </p:nvSpPr>
        <p:spPr>
          <a:xfrm rot="10800000">
            <a:off x="6849763" y="4098350"/>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34" name="Google Shape;834;p49"/>
          <p:cNvSpPr/>
          <p:nvPr/>
        </p:nvSpPr>
        <p:spPr>
          <a:xfrm>
            <a:off x="6430890" y="1465850"/>
            <a:ext cx="5648700" cy="1080000"/>
          </a:xfrm>
          <a:prstGeom prst="rect">
            <a:avLst/>
          </a:prstGeom>
          <a:solidFill>
            <a:srgbClr val="CFE1F3"/>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Arial"/>
              <a:ea typeface="Arial"/>
              <a:cs typeface="Arial"/>
              <a:sym typeface="Arial"/>
            </a:endParaRPr>
          </a:p>
        </p:txBody>
      </p:sp>
      <p:sp>
        <p:nvSpPr>
          <p:cNvPr id="835" name="Google Shape;835;p49"/>
          <p:cNvSpPr txBox="1"/>
          <p:nvPr/>
        </p:nvSpPr>
        <p:spPr>
          <a:xfrm>
            <a:off x="6630555" y="1694675"/>
            <a:ext cx="533137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600" u="none" cap="none" strike="noStrike">
                <a:solidFill>
                  <a:srgbClr val="2B579C"/>
                </a:solidFill>
                <a:latin typeface="Calibri"/>
                <a:ea typeface="Calibri"/>
                <a:cs typeface="Calibri"/>
                <a:sym typeface="Calibri"/>
              </a:rPr>
              <a:t>Lands and Forests</a:t>
            </a:r>
            <a:endParaRPr b="1" i="0" sz="3600" u="none" cap="none" strike="noStrike">
              <a:solidFill>
                <a:srgbClr val="000000"/>
              </a:solidFill>
              <a:latin typeface="Arial"/>
              <a:ea typeface="Arial"/>
              <a:cs typeface="Arial"/>
              <a:sym typeface="Arial"/>
            </a:endParaRPr>
          </a:p>
        </p:txBody>
      </p:sp>
      <p:sp>
        <p:nvSpPr>
          <p:cNvPr id="836" name="Google Shape;836;p49"/>
          <p:cNvSpPr/>
          <p:nvPr/>
        </p:nvSpPr>
        <p:spPr>
          <a:xfrm rot="10800000">
            <a:off x="6849763" y="2782325"/>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37" name="Google Shape;837;p49"/>
          <p:cNvSpPr txBox="1"/>
          <p:nvPr/>
        </p:nvSpPr>
        <p:spPr>
          <a:xfrm>
            <a:off x="7413577" y="3060500"/>
            <a:ext cx="4657686" cy="5539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Phragmites Working Group</a:t>
            </a:r>
            <a:endParaRPr b="0" i="0" sz="1400" u="none" cap="none" strike="noStrike">
              <a:solidFill>
                <a:srgbClr val="000000"/>
              </a:solidFill>
              <a:latin typeface="Arial"/>
              <a:ea typeface="Arial"/>
              <a:cs typeface="Arial"/>
              <a:sym typeface="Arial"/>
            </a:endParaRPr>
          </a:p>
        </p:txBody>
      </p:sp>
      <p:sp>
        <p:nvSpPr>
          <p:cNvPr id="838" name="Google Shape;838;p49"/>
          <p:cNvSpPr txBox="1"/>
          <p:nvPr/>
        </p:nvSpPr>
        <p:spPr>
          <a:xfrm>
            <a:off x="7498081" y="4376750"/>
            <a:ext cx="4397864"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Educate members</a:t>
            </a:r>
            <a:endParaRPr b="0" i="0" sz="1400" u="none" cap="none" strike="noStrike">
              <a:solidFill>
                <a:srgbClr val="000000"/>
              </a:solidFill>
              <a:latin typeface="Arial"/>
              <a:ea typeface="Arial"/>
              <a:cs typeface="Arial"/>
              <a:sym typeface="Arial"/>
            </a:endParaRPr>
          </a:p>
        </p:txBody>
      </p:sp>
      <p:sp>
        <p:nvSpPr>
          <p:cNvPr id="839" name="Google Shape;839;p49"/>
          <p:cNvSpPr txBox="1"/>
          <p:nvPr/>
        </p:nvSpPr>
        <p:spPr>
          <a:xfrm>
            <a:off x="7413577" y="5693000"/>
            <a:ext cx="4438509" cy="5539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000" u="none" cap="none" strike="noStrike">
                <a:solidFill>
                  <a:srgbClr val="2B579C"/>
                </a:solidFill>
                <a:latin typeface="Calibri"/>
                <a:ea typeface="Calibri"/>
                <a:cs typeface="Calibri"/>
                <a:sym typeface="Calibri"/>
              </a:rPr>
              <a:t>Work with other GB orgs</a:t>
            </a:r>
            <a:endParaRPr b="0" i="0" sz="1400" u="none" cap="none" strike="noStrike">
              <a:solidFill>
                <a:srgbClr val="000000"/>
              </a:solidFill>
              <a:latin typeface="Arial"/>
              <a:ea typeface="Arial"/>
              <a:cs typeface="Arial"/>
              <a:sym typeface="Arial"/>
            </a:endParaRPr>
          </a:p>
        </p:txBody>
      </p:sp>
      <p:pic>
        <p:nvPicPr>
          <p:cNvPr id="840" name="Google Shape;840;p49"/>
          <p:cNvPicPr preferRelativeResize="0"/>
          <p:nvPr/>
        </p:nvPicPr>
        <p:blipFill rotWithShape="1">
          <a:blip r:embed="rId3">
            <a:alphaModFix/>
          </a:blip>
          <a:srcRect b="0" l="0" r="36897" t="0"/>
          <a:stretch/>
        </p:blipFill>
        <p:spPr>
          <a:xfrm>
            <a:off x="179531" y="5414369"/>
            <a:ext cx="1079100" cy="1079100"/>
          </a:xfrm>
          <a:prstGeom prst="ellipse">
            <a:avLst/>
          </a:prstGeom>
          <a:noFill/>
          <a:ln cap="flat" cmpd="sng" w="9525">
            <a:solidFill>
              <a:srgbClr val="2B579E"/>
            </a:solidFill>
            <a:prstDash val="solid"/>
            <a:round/>
            <a:headEnd len="sm" w="sm" type="none"/>
            <a:tailEnd len="sm" w="sm" type="none"/>
          </a:ln>
        </p:spPr>
      </p:pic>
      <p:pic>
        <p:nvPicPr>
          <p:cNvPr id="841" name="Google Shape;841;p49"/>
          <p:cNvPicPr preferRelativeResize="0"/>
          <p:nvPr/>
        </p:nvPicPr>
        <p:blipFill rotWithShape="1">
          <a:blip r:embed="rId4">
            <a:alphaModFix/>
          </a:blip>
          <a:srcRect b="0" l="0" r="0" t="0"/>
          <a:stretch/>
        </p:blipFill>
        <p:spPr>
          <a:xfrm>
            <a:off x="141369" y="2798450"/>
            <a:ext cx="1079100" cy="1079100"/>
          </a:xfrm>
          <a:prstGeom prst="ellipse">
            <a:avLst/>
          </a:prstGeom>
          <a:noFill/>
          <a:ln cap="flat" cmpd="sng" w="9525">
            <a:solidFill>
              <a:schemeClr val="dk1"/>
            </a:solidFill>
            <a:prstDash val="solid"/>
            <a:round/>
            <a:headEnd len="sm" w="sm" type="none"/>
            <a:tailEnd len="sm" w="sm" type="none"/>
          </a:ln>
        </p:spPr>
      </p:pic>
      <p:pic>
        <p:nvPicPr>
          <p:cNvPr descr="IMG_1360.jpg" id="842" name="Google Shape;842;p49"/>
          <p:cNvPicPr preferRelativeResize="0"/>
          <p:nvPr/>
        </p:nvPicPr>
        <p:blipFill rotWithShape="1">
          <a:blip r:embed="rId5">
            <a:alphaModFix/>
          </a:blip>
          <a:srcRect b="46482" l="1354" r="58332" t="58"/>
          <a:stretch/>
        </p:blipFill>
        <p:spPr>
          <a:xfrm>
            <a:off x="6230399" y="2797928"/>
            <a:ext cx="1079100" cy="1079100"/>
          </a:xfrm>
          <a:prstGeom prst="ellipse">
            <a:avLst/>
          </a:prstGeom>
          <a:noFill/>
          <a:ln cap="flat" cmpd="sng" w="9525">
            <a:solidFill>
              <a:srgbClr val="2B579E"/>
            </a:solidFill>
            <a:prstDash val="solid"/>
            <a:round/>
            <a:headEnd len="sm" w="sm" type="none"/>
            <a:tailEnd len="sm" w="sm" type="none"/>
          </a:ln>
        </p:spPr>
      </p:pic>
      <p:pic>
        <p:nvPicPr>
          <p:cNvPr descr="IMG_6982.jpg" id="843" name="Google Shape;843;p49"/>
          <p:cNvPicPr preferRelativeResize="0"/>
          <p:nvPr/>
        </p:nvPicPr>
        <p:blipFill rotWithShape="1">
          <a:blip r:embed="rId6">
            <a:alphaModFix/>
          </a:blip>
          <a:srcRect b="0" l="0" r="0" t="0"/>
          <a:stretch/>
        </p:blipFill>
        <p:spPr>
          <a:xfrm>
            <a:off x="6230399" y="4060972"/>
            <a:ext cx="1079100" cy="1079100"/>
          </a:xfrm>
          <a:prstGeom prst="ellipse">
            <a:avLst/>
          </a:prstGeom>
          <a:noFill/>
          <a:ln cap="flat" cmpd="sng" w="9525">
            <a:solidFill>
              <a:srgbClr val="2B579E"/>
            </a:solidFill>
            <a:prstDash val="solid"/>
            <a:round/>
            <a:headEnd len="sm" w="sm" type="none"/>
            <a:tailEnd len="sm" w="sm" type="none"/>
          </a:ln>
        </p:spPr>
      </p:pic>
      <p:pic>
        <p:nvPicPr>
          <p:cNvPr id="844" name="Google Shape;844;p49"/>
          <p:cNvPicPr preferRelativeResize="0"/>
          <p:nvPr/>
        </p:nvPicPr>
        <p:blipFill rotWithShape="1">
          <a:blip r:embed="rId7">
            <a:alphaModFix/>
          </a:blip>
          <a:srcRect b="0" l="0" r="0" t="0"/>
          <a:stretch/>
        </p:blipFill>
        <p:spPr>
          <a:xfrm>
            <a:off x="6230399" y="5399673"/>
            <a:ext cx="1079100" cy="1079100"/>
          </a:xfrm>
          <a:prstGeom prst="ellipse">
            <a:avLst/>
          </a:prstGeom>
          <a:noFill/>
          <a:ln cap="flat" cmpd="sng" w="9525">
            <a:solidFill>
              <a:srgbClr val="2B579E"/>
            </a:solidFill>
            <a:prstDash val="solid"/>
            <a:round/>
            <a:headEnd len="sm" w="sm" type="none"/>
            <a:tailEnd len="sm" w="sm" type="none"/>
          </a:ln>
        </p:spPr>
      </p:pic>
      <p:pic>
        <p:nvPicPr>
          <p:cNvPr descr="A picture containing water, sky, outdoor, nature&#10;&#10;Description automatically generated" id="845" name="Google Shape;845;p49"/>
          <p:cNvPicPr preferRelativeResize="0"/>
          <p:nvPr/>
        </p:nvPicPr>
        <p:blipFill rotWithShape="1">
          <a:blip r:embed="rId8">
            <a:alphaModFix/>
          </a:blip>
          <a:srcRect b="43145" l="3309" r="67474" t="4904"/>
          <a:stretch/>
        </p:blipFill>
        <p:spPr>
          <a:xfrm>
            <a:off x="179531" y="4098344"/>
            <a:ext cx="1079100" cy="1079100"/>
          </a:xfrm>
          <a:prstGeom prst="ellipse">
            <a:avLst/>
          </a:prstGeom>
          <a:noFill/>
          <a:ln cap="flat" cmpd="sng" w="9525">
            <a:solidFill>
              <a:srgbClr val="2B579E"/>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SSCA Annual General Meeting (AGM)</a:t>
            </a:r>
            <a:br>
              <a:rPr lang="en-US"/>
            </a:br>
            <a:r>
              <a:rPr lang="en-US"/>
              <a:t>Housekeeping</a:t>
            </a:r>
            <a:endParaRPr/>
          </a:p>
        </p:txBody>
      </p:sp>
      <p:sp>
        <p:nvSpPr>
          <p:cNvPr id="387" name="Google Shape;387;p5"/>
          <p:cNvSpPr txBox="1"/>
          <p:nvPr>
            <p:ph idx="1" type="body"/>
          </p:nvPr>
        </p:nvSpPr>
        <p:spPr>
          <a:xfrm>
            <a:off x="1115568" y="2211323"/>
            <a:ext cx="10168128" cy="415794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400"/>
              <a:buChar char="•"/>
            </a:pPr>
            <a:r>
              <a:rPr lang="en-US"/>
              <a:t>Motions and seconding</a:t>
            </a:r>
            <a:endParaRPr/>
          </a:p>
          <a:p>
            <a:pPr indent="-228600" lvl="0" marL="228600" rtl="0" algn="l">
              <a:lnSpc>
                <a:spcPct val="100000"/>
              </a:lnSpc>
              <a:spcBef>
                <a:spcPts val="0"/>
              </a:spcBef>
              <a:spcAft>
                <a:spcPts val="0"/>
              </a:spcAft>
              <a:buClr>
                <a:schemeClr val="dk1"/>
              </a:buClr>
              <a:buSzPts val="2400"/>
              <a:buChar char="•"/>
            </a:pPr>
            <a:r>
              <a:rPr lang="en-US"/>
              <a:t>Voting on motions</a:t>
            </a:r>
            <a:endParaRPr/>
          </a:p>
          <a:p>
            <a:pPr indent="-228600" lvl="0" marL="228600" rtl="0" algn="l">
              <a:lnSpc>
                <a:spcPct val="100000"/>
              </a:lnSpc>
              <a:spcBef>
                <a:spcPts val="0"/>
              </a:spcBef>
              <a:spcAft>
                <a:spcPts val="0"/>
              </a:spcAft>
              <a:buClr>
                <a:schemeClr val="dk1"/>
              </a:buClr>
              <a:buSzPts val="2400"/>
              <a:buChar char="•"/>
            </a:pPr>
            <a:r>
              <a:rPr lang="en-US"/>
              <a:t>Asking questions &amp; answers</a:t>
            </a:r>
            <a:endParaRPr/>
          </a:p>
          <a:p>
            <a:pPr indent="-228600" lvl="0" marL="228600" rtl="0" algn="l">
              <a:lnSpc>
                <a:spcPct val="100000"/>
              </a:lnSpc>
              <a:spcBef>
                <a:spcPts val="0"/>
              </a:spcBef>
              <a:spcAft>
                <a:spcPts val="0"/>
              </a:spcAft>
              <a:buClr>
                <a:schemeClr val="dk1"/>
              </a:buClr>
              <a:buSzPts val="2400"/>
              <a:buChar char="•"/>
            </a:pPr>
            <a:r>
              <a:rPr lang="en-US"/>
              <a:t>Chat disabled</a:t>
            </a:r>
            <a:endParaRPr/>
          </a:p>
          <a:p>
            <a:pPr indent="-228600" lvl="0" marL="228600" rtl="0" algn="l">
              <a:lnSpc>
                <a:spcPct val="100000"/>
              </a:lnSpc>
              <a:spcBef>
                <a:spcPts val="0"/>
              </a:spcBef>
              <a:spcAft>
                <a:spcPts val="0"/>
              </a:spcAft>
              <a:buClr>
                <a:schemeClr val="dk1"/>
              </a:buClr>
              <a:buSzPts val="2400"/>
              <a:buChar char="•"/>
            </a:pPr>
            <a:r>
              <a:rPr lang="en-US"/>
              <a:t>Panelists</a:t>
            </a:r>
            <a:endParaRPr/>
          </a:p>
          <a:p>
            <a:pPr indent="-228600" lvl="0" marL="228600" rtl="0" algn="l">
              <a:lnSpc>
                <a:spcPct val="100000"/>
              </a:lnSpc>
              <a:spcBef>
                <a:spcPts val="0"/>
              </a:spcBef>
              <a:spcAft>
                <a:spcPts val="0"/>
              </a:spcAft>
              <a:buClr>
                <a:schemeClr val="dk1"/>
              </a:buClr>
              <a:buSzPts val="2400"/>
              <a:buChar char="•"/>
            </a:pPr>
            <a:r>
              <a:rPr lang="en-US"/>
              <a:t>Dial-in participants: Attendance and voting record</a:t>
            </a:r>
            <a:endParaRPr sz="3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50"/>
          <p:cNvSpPr/>
          <p:nvPr/>
        </p:nvSpPr>
        <p:spPr>
          <a:xfrm rot="10800000">
            <a:off x="719344" y="5414375"/>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52" name="Google Shape;852;p50"/>
          <p:cNvSpPr/>
          <p:nvPr/>
        </p:nvSpPr>
        <p:spPr>
          <a:xfrm rot="10800000">
            <a:off x="719344" y="4098350"/>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53" name="Google Shape;853;p50"/>
          <p:cNvSpPr/>
          <p:nvPr/>
        </p:nvSpPr>
        <p:spPr>
          <a:xfrm>
            <a:off x="230075" y="1465850"/>
            <a:ext cx="5724300" cy="1080000"/>
          </a:xfrm>
          <a:prstGeom prst="rect">
            <a:avLst/>
          </a:prstGeom>
          <a:solidFill>
            <a:srgbClr val="CFE1F3"/>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Arial"/>
              <a:ea typeface="Arial"/>
              <a:cs typeface="Arial"/>
              <a:sym typeface="Arial"/>
            </a:endParaRPr>
          </a:p>
        </p:txBody>
      </p:sp>
      <p:sp>
        <p:nvSpPr>
          <p:cNvPr id="854" name="Google Shape;854;p50"/>
          <p:cNvSpPr txBox="1"/>
          <p:nvPr>
            <p:ph type="title"/>
          </p:nvPr>
        </p:nvSpPr>
        <p:spPr>
          <a:xfrm>
            <a:off x="691325" y="318981"/>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1800"/>
              <a:buFont typeface="Calibri"/>
              <a:buNone/>
            </a:pPr>
            <a:r>
              <a:rPr lang="en-US" sz="4000">
                <a:solidFill>
                  <a:schemeClr val="dk1"/>
                </a:solidFill>
                <a:latin typeface="Calibri"/>
                <a:ea typeface="Calibri"/>
                <a:cs typeface="Calibri"/>
                <a:sym typeface="Calibri"/>
              </a:rPr>
              <a:t>Other Current Priorities &amp; Recent Activity</a:t>
            </a:r>
            <a:endParaRPr sz="4000">
              <a:solidFill>
                <a:schemeClr val="dk1"/>
              </a:solidFill>
              <a:latin typeface="Calibri"/>
              <a:ea typeface="Calibri"/>
              <a:cs typeface="Calibri"/>
              <a:sym typeface="Calibri"/>
            </a:endParaRPr>
          </a:p>
        </p:txBody>
      </p:sp>
      <p:sp>
        <p:nvSpPr>
          <p:cNvPr id="855" name="Google Shape;855;p50"/>
          <p:cNvSpPr txBox="1"/>
          <p:nvPr/>
        </p:nvSpPr>
        <p:spPr>
          <a:xfrm>
            <a:off x="691325" y="1694675"/>
            <a:ext cx="4952237" cy="646290"/>
          </a:xfrm>
          <a:prstGeom prst="rect">
            <a:avLst/>
          </a:prstGeom>
          <a:solidFill>
            <a:srgbClr val="CFE1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600" u="none" cap="none" strike="noStrike">
                <a:solidFill>
                  <a:schemeClr val="accent5"/>
                </a:solidFill>
                <a:latin typeface="Calibri"/>
                <a:ea typeface="Calibri"/>
                <a:cs typeface="Calibri"/>
                <a:sym typeface="Calibri"/>
              </a:rPr>
              <a:t>Advocacy – Activity</a:t>
            </a:r>
            <a:endParaRPr b="0" i="0" sz="1400" u="none" cap="none" strike="noStrike">
              <a:solidFill>
                <a:srgbClr val="000000"/>
              </a:solidFill>
              <a:latin typeface="Arial"/>
              <a:ea typeface="Arial"/>
              <a:cs typeface="Arial"/>
              <a:sym typeface="Arial"/>
            </a:endParaRPr>
          </a:p>
        </p:txBody>
      </p:sp>
      <p:sp>
        <p:nvSpPr>
          <p:cNvPr id="856" name="Google Shape;856;p50"/>
          <p:cNvSpPr/>
          <p:nvPr/>
        </p:nvSpPr>
        <p:spPr>
          <a:xfrm rot="10800000">
            <a:off x="719344" y="2782325"/>
            <a:ext cx="52137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57" name="Google Shape;857;p50"/>
          <p:cNvSpPr txBox="1"/>
          <p:nvPr/>
        </p:nvSpPr>
        <p:spPr>
          <a:xfrm>
            <a:off x="1439646" y="3060500"/>
            <a:ext cx="46563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Capital Gains Tax Increase</a:t>
            </a:r>
            <a:endParaRPr b="1" i="0" sz="3000" u="none" cap="none" strike="noStrike">
              <a:solidFill>
                <a:schemeClr val="accent5"/>
              </a:solidFill>
              <a:latin typeface="Calibri"/>
              <a:ea typeface="Calibri"/>
              <a:cs typeface="Calibri"/>
              <a:sym typeface="Calibri"/>
            </a:endParaRPr>
          </a:p>
        </p:txBody>
      </p:sp>
      <p:sp>
        <p:nvSpPr>
          <p:cNvPr id="858" name="Google Shape;858;p50"/>
          <p:cNvSpPr txBox="1"/>
          <p:nvPr/>
        </p:nvSpPr>
        <p:spPr>
          <a:xfrm>
            <a:off x="1439747" y="4361300"/>
            <a:ext cx="4318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Bill 185 </a:t>
            </a:r>
            <a:endParaRPr b="1" i="0" sz="3000" u="none" cap="none" strike="noStrike">
              <a:solidFill>
                <a:schemeClr val="accent5"/>
              </a:solidFill>
              <a:latin typeface="Calibri"/>
              <a:ea typeface="Calibri"/>
              <a:cs typeface="Calibri"/>
              <a:sym typeface="Calibri"/>
            </a:endParaRPr>
          </a:p>
        </p:txBody>
      </p:sp>
      <p:sp>
        <p:nvSpPr>
          <p:cNvPr id="859" name="Google Shape;859;p50"/>
          <p:cNvSpPr txBox="1"/>
          <p:nvPr/>
        </p:nvSpPr>
        <p:spPr>
          <a:xfrm>
            <a:off x="1483550" y="5693000"/>
            <a:ext cx="43908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Indigenous Education</a:t>
            </a:r>
            <a:endParaRPr b="1" i="0" sz="3000" u="none" cap="none" strike="noStrike">
              <a:solidFill>
                <a:schemeClr val="accent5"/>
              </a:solidFill>
              <a:latin typeface="Calibri"/>
              <a:ea typeface="Calibri"/>
              <a:cs typeface="Calibri"/>
              <a:sym typeface="Calibri"/>
            </a:endParaRPr>
          </a:p>
        </p:txBody>
      </p:sp>
      <p:sp>
        <p:nvSpPr>
          <p:cNvPr id="860" name="Google Shape;860;p50"/>
          <p:cNvSpPr/>
          <p:nvPr/>
        </p:nvSpPr>
        <p:spPr>
          <a:xfrm rot="10800000">
            <a:off x="6849763" y="5414375"/>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61" name="Google Shape;861;p50"/>
          <p:cNvSpPr/>
          <p:nvPr/>
        </p:nvSpPr>
        <p:spPr>
          <a:xfrm rot="10800000">
            <a:off x="6849763" y="4098350"/>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62" name="Google Shape;862;p50"/>
          <p:cNvSpPr/>
          <p:nvPr/>
        </p:nvSpPr>
        <p:spPr>
          <a:xfrm>
            <a:off x="6430890" y="1465850"/>
            <a:ext cx="5648700" cy="1080000"/>
          </a:xfrm>
          <a:prstGeom prst="rect">
            <a:avLst/>
          </a:prstGeom>
          <a:solidFill>
            <a:srgbClr val="CFE1F3"/>
          </a:solidFill>
          <a:ln cap="flat" cmpd="sng" w="12700">
            <a:solidFill>
              <a:srgbClr val="2C579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Arial"/>
              <a:ea typeface="Arial"/>
              <a:cs typeface="Arial"/>
              <a:sym typeface="Arial"/>
            </a:endParaRPr>
          </a:p>
        </p:txBody>
      </p:sp>
      <p:sp>
        <p:nvSpPr>
          <p:cNvPr id="863" name="Google Shape;863;p50"/>
          <p:cNvSpPr txBox="1"/>
          <p:nvPr/>
        </p:nvSpPr>
        <p:spPr>
          <a:xfrm>
            <a:off x="6686551" y="1694675"/>
            <a:ext cx="5165504"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600" u="none" cap="none" strike="noStrike">
                <a:solidFill>
                  <a:schemeClr val="accent5"/>
                </a:solidFill>
                <a:latin typeface="Calibri"/>
                <a:ea typeface="Calibri"/>
                <a:cs typeface="Calibri"/>
                <a:sym typeface="Calibri"/>
              </a:rPr>
              <a:t>Aquaculture</a:t>
            </a:r>
            <a:r>
              <a:rPr b="1" i="0" lang="en-US" sz="3600" u="none" cap="none" strike="noStrike">
                <a:solidFill>
                  <a:schemeClr val="accent5"/>
                </a:solidFill>
                <a:latin typeface="Arial"/>
                <a:ea typeface="Arial"/>
                <a:cs typeface="Arial"/>
                <a:sym typeface="Arial"/>
              </a:rPr>
              <a:t> </a:t>
            </a:r>
            <a:r>
              <a:rPr b="1" i="0" lang="en-US" sz="3200" u="none" cap="none" strike="noStrike">
                <a:solidFill>
                  <a:schemeClr val="accent5"/>
                </a:solidFill>
                <a:latin typeface="Arial"/>
                <a:ea typeface="Arial"/>
                <a:cs typeface="Arial"/>
                <a:sym typeface="Arial"/>
              </a:rPr>
              <a:t> </a:t>
            </a:r>
            <a:endParaRPr b="1" i="0" sz="3200" u="none" cap="none" strike="noStrike">
              <a:solidFill>
                <a:srgbClr val="000000"/>
              </a:solidFill>
              <a:latin typeface="Arial"/>
              <a:ea typeface="Arial"/>
              <a:cs typeface="Arial"/>
              <a:sym typeface="Arial"/>
            </a:endParaRPr>
          </a:p>
        </p:txBody>
      </p:sp>
      <p:sp>
        <p:nvSpPr>
          <p:cNvPr id="864" name="Google Shape;864;p50"/>
          <p:cNvSpPr/>
          <p:nvPr/>
        </p:nvSpPr>
        <p:spPr>
          <a:xfrm rot="10800000">
            <a:off x="6849763" y="2782325"/>
            <a:ext cx="5221500" cy="10800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Calibri"/>
              <a:ea typeface="Calibri"/>
              <a:cs typeface="Calibri"/>
              <a:sym typeface="Calibri"/>
            </a:endParaRPr>
          </a:p>
        </p:txBody>
      </p:sp>
      <p:sp>
        <p:nvSpPr>
          <p:cNvPr id="865" name="Google Shape;865;p50"/>
          <p:cNvSpPr txBox="1"/>
          <p:nvPr/>
        </p:nvSpPr>
        <p:spPr>
          <a:xfrm>
            <a:off x="7571148" y="3060500"/>
            <a:ext cx="43248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Open net pen industry</a:t>
            </a:r>
            <a:endParaRPr b="1" i="0" sz="3000" u="none" cap="none" strike="noStrike">
              <a:solidFill>
                <a:schemeClr val="accent5"/>
              </a:solidFill>
              <a:latin typeface="Calibri"/>
              <a:ea typeface="Calibri"/>
              <a:cs typeface="Calibri"/>
              <a:sym typeface="Calibri"/>
            </a:endParaRPr>
          </a:p>
        </p:txBody>
      </p:sp>
      <p:sp>
        <p:nvSpPr>
          <p:cNvPr id="866" name="Google Shape;866;p50"/>
          <p:cNvSpPr txBox="1"/>
          <p:nvPr/>
        </p:nvSpPr>
        <p:spPr>
          <a:xfrm>
            <a:off x="7571145" y="4376750"/>
            <a:ext cx="43248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Government advocacy</a:t>
            </a:r>
            <a:endParaRPr b="1" i="0" sz="3000" u="none" cap="none" strike="noStrike">
              <a:solidFill>
                <a:schemeClr val="accent5"/>
              </a:solidFill>
              <a:latin typeface="Calibri"/>
              <a:ea typeface="Calibri"/>
              <a:cs typeface="Calibri"/>
              <a:sym typeface="Calibri"/>
            </a:endParaRPr>
          </a:p>
        </p:txBody>
      </p:sp>
      <p:sp>
        <p:nvSpPr>
          <p:cNvPr id="867" name="Google Shape;867;p50"/>
          <p:cNvSpPr txBox="1"/>
          <p:nvPr/>
        </p:nvSpPr>
        <p:spPr>
          <a:xfrm>
            <a:off x="7615186" y="5693000"/>
            <a:ext cx="4236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Sustainable operations </a:t>
            </a:r>
            <a:endParaRPr b="1" i="0" sz="3000" u="none" cap="none" strike="noStrike">
              <a:solidFill>
                <a:schemeClr val="accent5"/>
              </a:solidFill>
              <a:latin typeface="Calibri"/>
              <a:ea typeface="Calibri"/>
              <a:cs typeface="Calibri"/>
              <a:sym typeface="Calibri"/>
            </a:endParaRPr>
          </a:p>
        </p:txBody>
      </p:sp>
      <p:pic>
        <p:nvPicPr>
          <p:cNvPr id="868" name="Google Shape;868;p50"/>
          <p:cNvPicPr preferRelativeResize="0"/>
          <p:nvPr/>
        </p:nvPicPr>
        <p:blipFill rotWithShape="1">
          <a:blip r:embed="rId3">
            <a:alphaModFix/>
          </a:blip>
          <a:srcRect b="0" l="13199" r="31059" t="0"/>
          <a:stretch/>
        </p:blipFill>
        <p:spPr>
          <a:xfrm>
            <a:off x="6333577" y="4098798"/>
            <a:ext cx="1018800" cy="1079100"/>
          </a:xfrm>
          <a:prstGeom prst="ellipse">
            <a:avLst/>
          </a:prstGeom>
          <a:noFill/>
          <a:ln cap="flat" cmpd="sng" w="9525">
            <a:solidFill>
              <a:schemeClr val="dk1"/>
            </a:solidFill>
            <a:prstDash val="solid"/>
            <a:round/>
            <a:headEnd len="sm" w="sm" type="none"/>
            <a:tailEnd len="sm" w="sm" type="none"/>
          </a:ln>
        </p:spPr>
      </p:pic>
      <p:pic>
        <p:nvPicPr>
          <p:cNvPr id="869" name="Google Shape;869;p50"/>
          <p:cNvPicPr preferRelativeResize="0"/>
          <p:nvPr/>
        </p:nvPicPr>
        <p:blipFill rotWithShape="1">
          <a:blip r:embed="rId4">
            <a:alphaModFix/>
          </a:blip>
          <a:srcRect b="0" l="0" r="41286" t="0"/>
          <a:stretch/>
        </p:blipFill>
        <p:spPr>
          <a:xfrm>
            <a:off x="6333589" y="5414378"/>
            <a:ext cx="1018800" cy="1079100"/>
          </a:xfrm>
          <a:prstGeom prst="ellipse">
            <a:avLst/>
          </a:prstGeom>
          <a:noFill/>
          <a:ln cap="flat" cmpd="sng" w="9525">
            <a:solidFill>
              <a:srgbClr val="2B579E"/>
            </a:solidFill>
            <a:prstDash val="solid"/>
            <a:round/>
            <a:headEnd len="sm" w="sm" type="none"/>
            <a:tailEnd len="sm" w="sm" type="none"/>
          </a:ln>
        </p:spPr>
      </p:pic>
      <p:pic>
        <p:nvPicPr>
          <p:cNvPr id="870" name="Google Shape;870;p50"/>
          <p:cNvPicPr preferRelativeResize="0"/>
          <p:nvPr/>
        </p:nvPicPr>
        <p:blipFill rotWithShape="1">
          <a:blip r:embed="rId5">
            <a:alphaModFix/>
          </a:blip>
          <a:srcRect b="0" l="0" r="49715" t="0"/>
          <a:stretch/>
        </p:blipFill>
        <p:spPr>
          <a:xfrm>
            <a:off x="6333575" y="2782547"/>
            <a:ext cx="1018800" cy="1079100"/>
          </a:xfrm>
          <a:prstGeom prst="ellipse">
            <a:avLst/>
          </a:prstGeom>
          <a:noFill/>
          <a:ln cap="flat" cmpd="sng" w="9525">
            <a:solidFill>
              <a:srgbClr val="2B579E"/>
            </a:solidFill>
            <a:prstDash val="solid"/>
            <a:round/>
            <a:headEnd len="sm" w="sm" type="none"/>
            <a:tailEnd len="sm" w="sm" type="none"/>
          </a:ln>
        </p:spPr>
      </p:pic>
      <p:sp>
        <p:nvSpPr>
          <p:cNvPr id="871" name="Google Shape;871;p50"/>
          <p:cNvSpPr/>
          <p:nvPr/>
        </p:nvSpPr>
        <p:spPr>
          <a:xfrm>
            <a:off x="230075" y="4098798"/>
            <a:ext cx="1079100" cy="1079100"/>
          </a:xfrm>
          <a:prstGeom prst="ellipse">
            <a:avLst/>
          </a:prstGeom>
          <a:blipFill rotWithShape="1">
            <a:blip r:embed="rId6">
              <a:alphaModFix/>
            </a:blip>
            <a:stretch>
              <a:fillRect b="0" l="-24984" r="-24972" t="0"/>
            </a:stretch>
          </a:blipFill>
          <a:ln cap="flat" cmpd="sng" w="12700">
            <a:solidFill>
              <a:srgbClr val="2C579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p:txBody>
      </p:sp>
      <p:sp>
        <p:nvSpPr>
          <p:cNvPr id="872" name="Google Shape;872;p50"/>
          <p:cNvSpPr/>
          <p:nvPr/>
        </p:nvSpPr>
        <p:spPr>
          <a:xfrm>
            <a:off x="245060" y="5413928"/>
            <a:ext cx="1080000" cy="1080000"/>
          </a:xfrm>
          <a:prstGeom prst="ellipse">
            <a:avLst/>
          </a:prstGeom>
          <a:blipFill rotWithShape="1">
            <a:blip r:embed="rId7">
              <a:alphaModFix/>
            </a:blip>
            <a:stretch>
              <a:fillRect b="-16982" l="0" r="0" t="-16982"/>
            </a:stretch>
          </a:blip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17C45"/>
              </a:highlight>
              <a:latin typeface="Arial"/>
              <a:ea typeface="Arial"/>
              <a:cs typeface="Arial"/>
              <a:sym typeface="Arial"/>
            </a:endParaRPr>
          </a:p>
        </p:txBody>
      </p:sp>
      <p:sp>
        <p:nvSpPr>
          <p:cNvPr id="873" name="Google Shape;873;p50"/>
          <p:cNvSpPr/>
          <p:nvPr/>
        </p:nvSpPr>
        <p:spPr>
          <a:xfrm>
            <a:off x="230075" y="2809060"/>
            <a:ext cx="1037443" cy="996971"/>
          </a:xfrm>
          <a:prstGeom prst="ellipse">
            <a:avLst/>
          </a:prstGeom>
          <a:blipFill rotWithShape="1">
            <a:blip r:embed="rId8">
              <a:alphaModFix/>
            </a:blip>
            <a:stretch>
              <a:fillRect b="0" l="-7985" r="-7991" t="0"/>
            </a:stretch>
          </a:blipFill>
          <a:ln cap="flat" cmpd="sng" w="127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51"/>
          <p:cNvSpPr txBox="1"/>
          <p:nvPr>
            <p:ph type="title"/>
          </p:nvPr>
        </p:nvSpPr>
        <p:spPr>
          <a:xfrm>
            <a:off x="695700" y="336806"/>
            <a:ext cx="10515600" cy="50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47D46"/>
              </a:buClr>
              <a:buSzPts val="3000"/>
              <a:buFont typeface="Arial"/>
              <a:buNone/>
            </a:pPr>
            <a:r>
              <a:rPr lang="en-US" sz="4000">
                <a:solidFill>
                  <a:srgbClr val="2C579F"/>
                </a:solidFill>
                <a:latin typeface="Calibri"/>
                <a:ea typeface="Calibri"/>
                <a:cs typeface="Calibri"/>
                <a:sym typeface="Calibri"/>
              </a:rPr>
              <a:t>Summary</a:t>
            </a:r>
            <a:r>
              <a:rPr lang="en-US" sz="4000">
                <a:solidFill>
                  <a:srgbClr val="2C579F"/>
                </a:solidFill>
              </a:rPr>
              <a:t> </a:t>
            </a:r>
            <a:endParaRPr sz="4000">
              <a:solidFill>
                <a:srgbClr val="2C579F"/>
              </a:solidFill>
            </a:endParaRPr>
          </a:p>
        </p:txBody>
      </p:sp>
      <p:sp>
        <p:nvSpPr>
          <p:cNvPr id="880" name="Google Shape;880;p51"/>
          <p:cNvSpPr/>
          <p:nvPr/>
        </p:nvSpPr>
        <p:spPr>
          <a:xfrm rot="10800000">
            <a:off x="978887" y="2967977"/>
            <a:ext cx="50400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Arial"/>
              <a:ea typeface="Arial"/>
              <a:cs typeface="Arial"/>
              <a:sym typeface="Arial"/>
            </a:endParaRPr>
          </a:p>
        </p:txBody>
      </p:sp>
      <p:sp>
        <p:nvSpPr>
          <p:cNvPr id="881" name="Google Shape;881;p51"/>
          <p:cNvSpPr/>
          <p:nvPr/>
        </p:nvSpPr>
        <p:spPr>
          <a:xfrm rot="10800000">
            <a:off x="979800" y="4065170"/>
            <a:ext cx="50400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Arial"/>
              <a:ea typeface="Arial"/>
              <a:cs typeface="Arial"/>
              <a:sym typeface="Arial"/>
            </a:endParaRPr>
          </a:p>
        </p:txBody>
      </p:sp>
      <p:sp>
        <p:nvSpPr>
          <p:cNvPr id="882" name="Google Shape;882;p51"/>
          <p:cNvSpPr txBox="1"/>
          <p:nvPr/>
        </p:nvSpPr>
        <p:spPr>
          <a:xfrm>
            <a:off x="1573250" y="3163500"/>
            <a:ext cx="44466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Environmental Protection</a:t>
            </a:r>
            <a:endParaRPr b="1" i="0" sz="3000" u="none" cap="none" strike="noStrike">
              <a:solidFill>
                <a:srgbClr val="000000"/>
              </a:solidFill>
              <a:latin typeface="Calibri"/>
              <a:ea typeface="Calibri"/>
              <a:cs typeface="Calibri"/>
              <a:sym typeface="Calibri"/>
            </a:endParaRPr>
          </a:p>
        </p:txBody>
      </p:sp>
      <p:sp>
        <p:nvSpPr>
          <p:cNvPr id="883" name="Google Shape;883;p51"/>
          <p:cNvSpPr txBox="1"/>
          <p:nvPr/>
        </p:nvSpPr>
        <p:spPr>
          <a:xfrm>
            <a:off x="1573254" y="4270317"/>
            <a:ext cx="4232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Member issues </a:t>
            </a:r>
            <a:endParaRPr b="1" i="0" sz="3000" u="none" cap="none" strike="noStrike">
              <a:solidFill>
                <a:srgbClr val="000000"/>
              </a:solidFill>
              <a:latin typeface="Calibri"/>
              <a:ea typeface="Calibri"/>
              <a:cs typeface="Calibri"/>
              <a:sym typeface="Calibri"/>
            </a:endParaRPr>
          </a:p>
        </p:txBody>
      </p:sp>
      <p:sp>
        <p:nvSpPr>
          <p:cNvPr id="884" name="Google Shape;884;p51"/>
          <p:cNvSpPr/>
          <p:nvPr/>
        </p:nvSpPr>
        <p:spPr>
          <a:xfrm rot="10800000">
            <a:off x="978875" y="5210245"/>
            <a:ext cx="5040000" cy="916500"/>
          </a:xfrm>
          <a:prstGeom prst="homePlate">
            <a:avLst>
              <a:gd fmla="val 50000" name="adj"/>
            </a:avLst>
          </a:prstGeom>
          <a:solidFill>
            <a:schemeClr val="lt2"/>
          </a:solidFill>
          <a:ln cap="flat" cmpd="sng" w="12700">
            <a:solidFill>
              <a:srgbClr val="2C579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latin typeface="Arial"/>
              <a:ea typeface="Arial"/>
              <a:cs typeface="Arial"/>
              <a:sym typeface="Arial"/>
            </a:endParaRPr>
          </a:p>
        </p:txBody>
      </p:sp>
      <p:sp>
        <p:nvSpPr>
          <p:cNvPr id="885" name="Google Shape;885;p51"/>
          <p:cNvSpPr txBox="1"/>
          <p:nvPr/>
        </p:nvSpPr>
        <p:spPr>
          <a:xfrm>
            <a:off x="1573254" y="5405455"/>
            <a:ext cx="4232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accent5"/>
                </a:solidFill>
                <a:latin typeface="Calibri"/>
                <a:ea typeface="Calibri"/>
                <a:cs typeface="Calibri"/>
                <a:sym typeface="Calibri"/>
              </a:rPr>
              <a:t>Why it matters</a:t>
            </a:r>
            <a:endParaRPr b="1" i="0" sz="3000" u="none" cap="none" strike="noStrike">
              <a:solidFill>
                <a:schemeClr val="accent5"/>
              </a:solidFill>
              <a:latin typeface="Calibri"/>
              <a:ea typeface="Calibri"/>
              <a:cs typeface="Calibri"/>
              <a:sym typeface="Calibri"/>
            </a:endParaRPr>
          </a:p>
        </p:txBody>
      </p:sp>
      <p:sp>
        <p:nvSpPr>
          <p:cNvPr id="886" name="Google Shape;886;p51"/>
          <p:cNvSpPr/>
          <p:nvPr/>
        </p:nvSpPr>
        <p:spPr>
          <a:xfrm>
            <a:off x="499536" y="4098885"/>
            <a:ext cx="914400" cy="914400"/>
          </a:xfrm>
          <a:prstGeom prst="ellipse">
            <a:avLst/>
          </a:prstGeom>
          <a:blipFill rotWithShape="1">
            <a:blip r:embed="rId3">
              <a:alphaModFix/>
            </a:blip>
            <a:stretch>
              <a:fillRect b="-10991" l="0" r="0" t="-10982"/>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51"/>
          <p:cNvSpPr/>
          <p:nvPr/>
        </p:nvSpPr>
        <p:spPr>
          <a:xfrm>
            <a:off x="11211300" y="4785000"/>
            <a:ext cx="914400" cy="199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8" name="Google Shape;888;p51"/>
          <p:cNvPicPr preferRelativeResize="0"/>
          <p:nvPr/>
        </p:nvPicPr>
        <p:blipFill rotWithShape="1">
          <a:blip r:embed="rId4">
            <a:alphaModFix/>
          </a:blip>
          <a:srcRect b="-5675" l="-5679" r="-5675" t="-5679"/>
          <a:stretch/>
        </p:blipFill>
        <p:spPr>
          <a:xfrm>
            <a:off x="499525" y="1534062"/>
            <a:ext cx="914400" cy="914400"/>
          </a:xfrm>
          <a:prstGeom prst="ellipse">
            <a:avLst/>
          </a:prstGeom>
          <a:noFill/>
          <a:ln cap="flat" cmpd="sng" w="9525">
            <a:solidFill>
              <a:schemeClr val="dk1"/>
            </a:solidFill>
            <a:prstDash val="solid"/>
            <a:round/>
            <a:headEnd len="sm" w="sm" type="none"/>
            <a:tailEnd len="sm" w="sm" type="none"/>
          </a:ln>
        </p:spPr>
      </p:pic>
      <p:sp>
        <p:nvSpPr>
          <p:cNvPr id="889" name="Google Shape;889;p51"/>
          <p:cNvSpPr/>
          <p:nvPr/>
        </p:nvSpPr>
        <p:spPr>
          <a:xfrm>
            <a:off x="499515" y="2987516"/>
            <a:ext cx="914400" cy="914400"/>
          </a:xfrm>
          <a:prstGeom prst="ellipse">
            <a:avLst/>
          </a:prstGeom>
          <a:blipFill rotWithShape="1">
            <a:blip r:embed="rId5">
              <a:alphaModFix/>
            </a:blip>
            <a:stretch>
              <a:fillRect b="0" l="-7984" r="-7989" t="0"/>
            </a:stretch>
          </a:blipFill>
          <a:ln cap="flat" cmpd="sng" w="127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90" name="Google Shape;890;p51"/>
          <p:cNvPicPr preferRelativeResize="0"/>
          <p:nvPr/>
        </p:nvPicPr>
        <p:blipFill rotWithShape="1">
          <a:blip r:embed="rId6">
            <a:alphaModFix/>
          </a:blip>
          <a:srcRect b="27996" l="22070" r="43737" t="8491"/>
          <a:stretch/>
        </p:blipFill>
        <p:spPr>
          <a:xfrm>
            <a:off x="499525" y="5210225"/>
            <a:ext cx="914400" cy="914400"/>
          </a:xfrm>
          <a:prstGeom prst="ellipse">
            <a:avLst/>
          </a:prstGeom>
          <a:noFill/>
          <a:ln cap="flat" cmpd="sng" w="9525">
            <a:solidFill>
              <a:srgbClr val="2B579E"/>
            </a:solidFill>
            <a:prstDash val="solid"/>
            <a:round/>
            <a:headEnd len="sm" w="sm" type="none"/>
            <a:tailEnd len="sm" w="sm" type="none"/>
          </a:ln>
        </p:spPr>
      </p:pic>
      <p:sp>
        <p:nvSpPr>
          <p:cNvPr id="891" name="Google Shape;891;p51"/>
          <p:cNvSpPr txBox="1"/>
          <p:nvPr/>
        </p:nvSpPr>
        <p:spPr>
          <a:xfrm>
            <a:off x="1573250" y="1246025"/>
            <a:ext cx="106188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accent5"/>
                </a:solidFill>
                <a:latin typeface="Calibri"/>
                <a:ea typeface="Calibri"/>
                <a:cs typeface="Calibri"/>
                <a:sym typeface="Calibri"/>
              </a:rPr>
              <a:t>GBA’s Vision: </a:t>
            </a:r>
            <a:r>
              <a:rPr b="0" i="1" lang="en-US" sz="3000" u="none" cap="none" strike="noStrike">
                <a:solidFill>
                  <a:schemeClr val="accent5"/>
                </a:solidFill>
                <a:latin typeface="Calibri"/>
                <a:ea typeface="Calibri"/>
                <a:cs typeface="Calibri"/>
                <a:sym typeface="Calibri"/>
              </a:rPr>
              <a:t>The preservation and protection of the Bay and its natural environment, ecosystems, and species to sustain this world-renowned biosphere and archipelago for future generations. </a:t>
            </a:r>
            <a:endParaRPr b="0" i="1" sz="3000" u="none" cap="none" strike="noStrike">
              <a:solidFill>
                <a:schemeClr val="accent5"/>
              </a:solidFill>
              <a:latin typeface="Calibri"/>
              <a:ea typeface="Calibri"/>
              <a:cs typeface="Calibri"/>
              <a:sym typeface="Calibri"/>
            </a:endParaRPr>
          </a:p>
        </p:txBody>
      </p:sp>
      <p:pic>
        <p:nvPicPr>
          <p:cNvPr id="892" name="Google Shape;892;p51"/>
          <p:cNvPicPr preferRelativeResize="0"/>
          <p:nvPr/>
        </p:nvPicPr>
        <p:blipFill rotWithShape="1">
          <a:blip r:embed="rId6">
            <a:alphaModFix/>
          </a:blip>
          <a:srcRect b="0" l="0" r="0" t="0"/>
          <a:stretch/>
        </p:blipFill>
        <p:spPr>
          <a:xfrm>
            <a:off x="6337482" y="2987525"/>
            <a:ext cx="5444867" cy="3137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52"/>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latin typeface="Arial"/>
                <a:ea typeface="Arial"/>
                <a:cs typeface="Arial"/>
                <a:sym typeface="Arial"/>
              </a:rPr>
              <a:t>Approval of SSCA Board 2023 Actions</a:t>
            </a:r>
            <a:br>
              <a:rPr lang="en-US"/>
            </a:br>
            <a:r>
              <a:rPr lang="en-US" sz="2200">
                <a:latin typeface="Arial"/>
                <a:ea typeface="Arial"/>
                <a:cs typeface="Arial"/>
                <a:sym typeface="Arial"/>
              </a:rPr>
              <a:t>Glen Campbell, President</a:t>
            </a:r>
            <a:endParaRPr/>
          </a:p>
        </p:txBody>
      </p:sp>
      <p:sp>
        <p:nvSpPr>
          <p:cNvPr id="898" name="Google Shape;898;p52"/>
          <p:cNvSpPr txBox="1"/>
          <p:nvPr>
            <p:ph idx="1" type="body"/>
          </p:nvPr>
        </p:nvSpPr>
        <p:spPr>
          <a:xfrm>
            <a:off x="1115568" y="2211324"/>
            <a:ext cx="10168128" cy="3694176"/>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None/>
            </a:pPr>
            <a:r>
              <a:t/>
            </a:r>
            <a:endParaRPr b="1" sz="2400"/>
          </a:p>
          <a:p>
            <a:pPr indent="0" lvl="0" marL="0" rtl="0" algn="l">
              <a:lnSpc>
                <a:spcPct val="110000"/>
              </a:lnSpc>
              <a:spcBef>
                <a:spcPts val="1000"/>
              </a:spcBef>
              <a:spcAft>
                <a:spcPts val="0"/>
              </a:spcAft>
              <a:buClr>
                <a:schemeClr val="dk1"/>
              </a:buClr>
              <a:buSzPts val="2400"/>
              <a:buNone/>
            </a:pPr>
            <a:r>
              <a:t/>
            </a:r>
            <a:endParaRPr b="1"/>
          </a:p>
          <a:p>
            <a:pPr indent="0" lvl="0" marL="0" rtl="0" algn="l">
              <a:lnSpc>
                <a:spcPct val="110000"/>
              </a:lnSpc>
              <a:spcBef>
                <a:spcPts val="1000"/>
              </a:spcBef>
              <a:spcAft>
                <a:spcPts val="0"/>
              </a:spcAft>
              <a:buClr>
                <a:srgbClr val="0070C0"/>
              </a:buClr>
              <a:buSzPts val="2800"/>
              <a:buNone/>
            </a:pPr>
            <a:r>
              <a:rPr b="1" lang="en-US" sz="2800">
                <a:solidFill>
                  <a:srgbClr val="0070C0"/>
                </a:solidFill>
                <a:latin typeface="Arial"/>
                <a:ea typeface="Arial"/>
                <a:cs typeface="Arial"/>
                <a:sym typeface="Arial"/>
              </a:rPr>
              <a:t>Motion to approve SSCA Board 2023 actions</a:t>
            </a:r>
            <a:endParaRPr/>
          </a:p>
          <a:p>
            <a:pPr indent="0" lvl="0" marL="0" rtl="0" algn="l">
              <a:lnSpc>
                <a:spcPct val="110000"/>
              </a:lnSpc>
              <a:spcBef>
                <a:spcPts val="1000"/>
              </a:spcBef>
              <a:spcAft>
                <a:spcPts val="0"/>
              </a:spcAft>
              <a:buClr>
                <a:schemeClr val="dk1"/>
              </a:buClr>
              <a:buSzPts val="2400"/>
              <a:buNone/>
            </a:pPr>
            <a:r>
              <a:t/>
            </a:r>
            <a:endParaRPr sz="24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53"/>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81818"/>
              <a:buFont typeface="Arial"/>
              <a:buNone/>
            </a:pPr>
            <a:r>
              <a:rPr lang="en-US">
                <a:latin typeface="Arial"/>
                <a:ea typeface="Arial"/>
                <a:cs typeface="Arial"/>
                <a:sym typeface="Arial"/>
              </a:rPr>
              <a:t>Governance / Board of Directors</a:t>
            </a:r>
            <a:br>
              <a:rPr lang="en-US"/>
            </a:br>
            <a:r>
              <a:rPr lang="en-US" sz="2400">
                <a:latin typeface="Arial"/>
                <a:ea typeface="Arial"/>
                <a:cs typeface="Arial"/>
                <a:sym typeface="Arial"/>
              </a:rPr>
              <a:t>Glen Campbell</a:t>
            </a:r>
            <a:br>
              <a:rPr lang="en-US"/>
            </a:br>
            <a:endParaRPr sz="2200"/>
          </a:p>
        </p:txBody>
      </p:sp>
      <p:sp>
        <p:nvSpPr>
          <p:cNvPr id="904" name="Google Shape;904;p53"/>
          <p:cNvSpPr txBox="1"/>
          <p:nvPr/>
        </p:nvSpPr>
        <p:spPr>
          <a:xfrm>
            <a:off x="1237604" y="2117109"/>
            <a:ext cx="4586474"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Thank-you to our retiring directors</a:t>
            </a:r>
            <a:endParaRPr/>
          </a:p>
          <a:p>
            <a:pPr indent="0" lvl="0" marL="0" marR="0" rtl="0" algn="l">
              <a:spcBef>
                <a:spcPts val="0"/>
              </a:spcBef>
              <a:spcAft>
                <a:spcPts val="0"/>
              </a:spcAft>
              <a:buNone/>
            </a:pPr>
            <a:r>
              <a:rPr b="1" lang="en-US" sz="2400">
                <a:solidFill>
                  <a:srgbClr val="678A26"/>
                </a:solidFill>
                <a:latin typeface="Arial"/>
                <a:ea typeface="Arial"/>
                <a:cs typeface="Arial"/>
                <a:sym typeface="Arial"/>
              </a:rPr>
              <a:t>TOM DENUNE</a:t>
            </a:r>
            <a:endParaRPr/>
          </a:p>
          <a:p>
            <a:pPr indent="0" lvl="0" marL="0" marR="0" rtl="0" algn="l">
              <a:spcBef>
                <a:spcPts val="0"/>
              </a:spcBef>
              <a:spcAft>
                <a:spcPts val="0"/>
              </a:spcAft>
              <a:buNone/>
            </a:pPr>
            <a:r>
              <a:rPr b="1" lang="en-US" sz="2400">
                <a:solidFill>
                  <a:srgbClr val="678A26"/>
                </a:solidFill>
                <a:latin typeface="Arial"/>
                <a:ea typeface="Arial"/>
                <a:cs typeface="Arial"/>
                <a:sym typeface="Arial"/>
              </a:rPr>
              <a:t>DAN RESZCZYNSKY</a:t>
            </a:r>
            <a:endParaRPr/>
          </a:p>
          <a:p>
            <a:pPr indent="0" lvl="0" marL="0" marR="0" rtl="0" algn="l">
              <a:spcBef>
                <a:spcPts val="0"/>
              </a:spcBef>
              <a:spcAft>
                <a:spcPts val="0"/>
              </a:spcAft>
              <a:buNone/>
            </a:pPr>
            <a:r>
              <a:t/>
            </a:r>
            <a:endParaRPr b="1"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Welcome to our new directors</a:t>
            </a:r>
            <a:endParaRPr/>
          </a:p>
          <a:p>
            <a:pPr indent="0" lvl="0" marL="0" marR="0" rtl="0" algn="l">
              <a:spcBef>
                <a:spcPts val="0"/>
              </a:spcBef>
              <a:spcAft>
                <a:spcPts val="0"/>
              </a:spcAft>
              <a:buNone/>
            </a:pPr>
            <a:r>
              <a:rPr b="1" lang="en-US" sz="2400">
                <a:solidFill>
                  <a:srgbClr val="678A26"/>
                </a:solidFill>
                <a:latin typeface="Arial"/>
                <a:ea typeface="Arial"/>
                <a:cs typeface="Arial"/>
                <a:sym typeface="Arial"/>
              </a:rPr>
              <a:t>TORY CADOTTE</a:t>
            </a:r>
            <a:endParaRPr/>
          </a:p>
          <a:p>
            <a:pPr indent="0" lvl="0" marL="0" marR="0" rtl="0" algn="l">
              <a:spcBef>
                <a:spcPts val="0"/>
              </a:spcBef>
              <a:spcAft>
                <a:spcPts val="0"/>
              </a:spcAft>
              <a:buNone/>
            </a:pPr>
            <a:r>
              <a:rPr b="1" lang="en-US" sz="2400">
                <a:solidFill>
                  <a:srgbClr val="678A26"/>
                </a:solidFill>
                <a:latin typeface="Arial"/>
                <a:ea typeface="Arial"/>
                <a:cs typeface="Arial"/>
                <a:sym typeface="Arial"/>
              </a:rPr>
              <a:t>ROB KENNEDY</a:t>
            </a:r>
            <a:endParaRPr/>
          </a:p>
          <a:p>
            <a:pPr indent="0" lvl="0" marL="0" marR="0" rtl="0" algn="l">
              <a:spcBef>
                <a:spcPts val="0"/>
              </a:spcBef>
              <a:spcAft>
                <a:spcPts val="0"/>
              </a:spcAft>
              <a:buNone/>
            </a:pPr>
            <a:r>
              <a:rPr b="1" lang="en-US" sz="2400">
                <a:solidFill>
                  <a:srgbClr val="678A26"/>
                </a:solidFill>
                <a:latin typeface="Arial"/>
                <a:ea typeface="Arial"/>
                <a:cs typeface="Arial"/>
                <a:sym typeface="Arial"/>
              </a:rPr>
              <a:t>MICHAEL REDDY</a:t>
            </a:r>
            <a:endParaRPr sz="1800">
              <a:solidFill>
                <a:srgbClr val="678A26"/>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..and volunteers</a:t>
            </a:r>
            <a:endParaRPr/>
          </a:p>
          <a:p>
            <a:pPr indent="0" lvl="0" marL="0" marR="0" rtl="0" algn="l">
              <a:spcBef>
                <a:spcPts val="0"/>
              </a:spcBef>
              <a:spcAft>
                <a:spcPts val="0"/>
              </a:spcAft>
              <a:buNone/>
            </a:pPr>
            <a:r>
              <a:rPr b="1" lang="en-US" sz="2400">
                <a:solidFill>
                  <a:srgbClr val="678A26"/>
                </a:solidFill>
                <a:latin typeface="Arial"/>
                <a:ea typeface="Arial"/>
                <a:cs typeface="Arial"/>
                <a:sym typeface="Arial"/>
              </a:rPr>
              <a:t>BRENNAN LANE</a:t>
            </a:r>
            <a:endParaRPr/>
          </a:p>
          <a:p>
            <a:pPr indent="0" lvl="0" marL="0" marR="0" rtl="0" algn="l">
              <a:spcBef>
                <a:spcPts val="0"/>
              </a:spcBef>
              <a:spcAft>
                <a:spcPts val="0"/>
              </a:spcAft>
              <a:buNone/>
            </a:pPr>
            <a:r>
              <a:rPr b="1" lang="en-US" sz="2400">
                <a:solidFill>
                  <a:srgbClr val="678A26"/>
                </a:solidFill>
                <a:latin typeface="Arial"/>
                <a:ea typeface="Arial"/>
                <a:cs typeface="Arial"/>
                <a:sym typeface="Arial"/>
              </a:rPr>
              <a:t>RHONDA LENNOX</a:t>
            </a:r>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b="1" sz="240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54"/>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81818"/>
              <a:buFont typeface="Arial"/>
              <a:buNone/>
            </a:pPr>
            <a:r>
              <a:rPr lang="en-US">
                <a:latin typeface="Arial"/>
                <a:ea typeface="Arial"/>
                <a:cs typeface="Arial"/>
                <a:sym typeface="Arial"/>
              </a:rPr>
              <a:t>SSCA Board of Directors</a:t>
            </a:r>
            <a:br>
              <a:rPr lang="en-US"/>
            </a:br>
            <a:endParaRPr sz="2200"/>
          </a:p>
        </p:txBody>
      </p:sp>
      <p:graphicFrame>
        <p:nvGraphicFramePr>
          <p:cNvPr id="910" name="Google Shape;910;p54"/>
          <p:cNvGraphicFramePr/>
          <p:nvPr/>
        </p:nvGraphicFramePr>
        <p:xfrm>
          <a:off x="845127" y="2110026"/>
          <a:ext cx="3000000" cy="3000000"/>
        </p:xfrm>
        <a:graphic>
          <a:graphicData uri="http://schemas.openxmlformats.org/drawingml/2006/table">
            <a:tbl>
              <a:tblPr bandRow="1">
                <a:noFill/>
                <a:tableStyleId>{EDC4C9FB-FC5D-4BFE-BCA8-69E1796BCB81}</a:tableStyleId>
              </a:tblPr>
              <a:tblGrid>
                <a:gridCol w="1974925"/>
                <a:gridCol w="1524125"/>
                <a:gridCol w="751325"/>
                <a:gridCol w="1717325"/>
                <a:gridCol w="4679700"/>
              </a:tblGrid>
              <a:tr h="432825">
                <a:tc>
                  <a:txBody>
                    <a:bodyPr/>
                    <a:lstStyle/>
                    <a:p>
                      <a:pPr indent="0" lvl="0" marL="0" marR="0" rtl="0" algn="l">
                        <a:spcBef>
                          <a:spcPts val="0"/>
                        </a:spcBef>
                        <a:spcAft>
                          <a:spcPts val="0"/>
                        </a:spcAft>
                        <a:buClr>
                          <a:schemeClr val="dk1"/>
                        </a:buClr>
                        <a:buSzPts val="1800"/>
                        <a:buFont typeface="Calibri"/>
                        <a:buNone/>
                      </a:pPr>
                      <a:r>
                        <a:rPr lang="en-US" sz="1800" u="none" cap="none" strike="noStrike">
                          <a:latin typeface="Calibri"/>
                          <a:ea typeface="Calibri"/>
                          <a:cs typeface="Calibri"/>
                          <a:sym typeface="Calibri"/>
                        </a:rPr>
                        <a:t>`</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u="none" cap="none" strike="noStrike">
                          <a:latin typeface="Calibri"/>
                          <a:ea typeface="Calibri"/>
                          <a:cs typeface="Calibri"/>
                          <a:sym typeface="Calibri"/>
                        </a:rPr>
                        <a:t>Year Joined Board</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Yrs</a:t>
                      </a:r>
                      <a:endParaRPr sz="1800">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Current Role</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Committee(s)</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2825">
                <a:tc>
                  <a:txBody>
                    <a:bodyPr/>
                    <a:lstStyle/>
                    <a:p>
                      <a:pPr indent="0" lvl="0" marL="0" marR="0" rtl="0" algn="l">
                        <a:spcBef>
                          <a:spcPts val="0"/>
                        </a:spcBef>
                        <a:spcAft>
                          <a:spcPts val="0"/>
                        </a:spcAft>
                        <a:buNone/>
                      </a:pPr>
                      <a:r>
                        <a:rPr lang="en-US" sz="1800">
                          <a:latin typeface="Calibri"/>
                          <a:ea typeface="Calibri"/>
                          <a:cs typeface="Calibri"/>
                          <a:sym typeface="Calibri"/>
                        </a:rPr>
                        <a:t>Eric Armour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2016</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8</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Vice-President</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Communications, GBA Director, Membership</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Glen Campbell</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2020</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4</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President</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Executive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Jackie Campbell</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2022</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Tennis Liaison</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Tory Cadotte</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2023</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1</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Programs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Katherine Denune</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2016</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8</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Environment *, GBA 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Jacquie Green</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2021</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3</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Membership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Kirsi Henry</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2022</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Communications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Rob Kennedy</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2024</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0</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Property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Jackie Koza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2019</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5</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Property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Michael Reddy</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2024</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0</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Secretary</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Executive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Walter Sloan</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2020</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4</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ICFC Liaison</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6425">
                <a:tc>
                  <a:txBody>
                    <a:bodyPr/>
                    <a:lstStyle/>
                    <a:p>
                      <a:pPr indent="0" lvl="0" marL="0" marR="0" rtl="0" algn="l">
                        <a:spcBef>
                          <a:spcPts val="0"/>
                        </a:spcBef>
                        <a:spcAft>
                          <a:spcPts val="0"/>
                        </a:spcAft>
                        <a:buNone/>
                      </a:pPr>
                      <a:r>
                        <a:rPr lang="en-US" sz="1800">
                          <a:latin typeface="Calibri"/>
                          <a:ea typeface="Calibri"/>
                          <a:cs typeface="Calibri"/>
                          <a:sym typeface="Calibri"/>
                        </a:rPr>
                        <a:t>Alan Stratton</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2016</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8</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Treasurer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800">
                          <a:latin typeface="Calibri"/>
                          <a:ea typeface="Calibri"/>
                          <a:cs typeface="Calibri"/>
                          <a:sym typeface="Calibri"/>
                        </a:rPr>
                        <a:t>Executive, Finance *, GBA Director</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55"/>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81818"/>
              <a:buFont typeface="Arial"/>
              <a:buNone/>
            </a:pPr>
            <a:r>
              <a:rPr lang="en-US">
                <a:latin typeface="Arial"/>
                <a:ea typeface="Arial"/>
                <a:cs typeface="Arial"/>
                <a:sym typeface="Arial"/>
              </a:rPr>
              <a:t>Governance / Board of Directors</a:t>
            </a:r>
            <a:br>
              <a:rPr lang="en-US"/>
            </a:br>
            <a:r>
              <a:rPr lang="en-US" sz="2400">
                <a:latin typeface="Arial"/>
                <a:ea typeface="Arial"/>
                <a:cs typeface="Arial"/>
                <a:sym typeface="Arial"/>
              </a:rPr>
              <a:t>Glen Campbell</a:t>
            </a:r>
            <a:br>
              <a:rPr lang="en-US"/>
            </a:br>
            <a:endParaRPr sz="2200"/>
          </a:p>
        </p:txBody>
      </p:sp>
      <p:sp>
        <p:nvSpPr>
          <p:cNvPr id="916" name="Google Shape;916;p55"/>
          <p:cNvSpPr txBox="1"/>
          <p:nvPr/>
        </p:nvSpPr>
        <p:spPr>
          <a:xfrm>
            <a:off x="1237604" y="2927719"/>
            <a:ext cx="5095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Arial"/>
                <a:ea typeface="Arial"/>
                <a:cs typeface="Arial"/>
                <a:sym typeface="Arial"/>
              </a:rPr>
              <a:t>Motion to approve </a:t>
            </a:r>
            <a:endParaRPr/>
          </a:p>
          <a:p>
            <a:pPr indent="0" lvl="0" marL="0" marR="0" rtl="0" algn="l">
              <a:spcBef>
                <a:spcPts val="0"/>
              </a:spcBef>
              <a:spcAft>
                <a:spcPts val="0"/>
              </a:spcAft>
              <a:buNone/>
            </a:pPr>
            <a:r>
              <a:rPr b="1" lang="en-US" sz="2800">
                <a:solidFill>
                  <a:srgbClr val="0070C0"/>
                </a:solidFill>
                <a:latin typeface="Arial"/>
                <a:ea typeface="Arial"/>
                <a:cs typeface="Arial"/>
                <a:sym typeface="Arial"/>
              </a:rPr>
              <a:t>2024 Board of Directors</a:t>
            </a:r>
            <a:endParaRPr sz="2800">
              <a:solidFill>
                <a:srgbClr val="0070C0"/>
              </a:solidFill>
              <a:latin typeface="Arial"/>
              <a:ea typeface="Arial"/>
              <a:cs typeface="Arial"/>
              <a:sym typeface="Arial"/>
            </a:endParaRPr>
          </a:p>
        </p:txBody>
      </p:sp>
      <p:sp>
        <p:nvSpPr>
          <p:cNvPr id="917" name="Google Shape;917;p55"/>
          <p:cNvSpPr txBox="1"/>
          <p:nvPr/>
        </p:nvSpPr>
        <p:spPr>
          <a:xfrm>
            <a:off x="1237604" y="2628900"/>
            <a:ext cx="458647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a:solidFill>
                <a:schemeClr val="dk1"/>
              </a:solidFill>
              <a:latin typeface="Arial"/>
              <a:ea typeface="Arial"/>
              <a:cs typeface="Arial"/>
              <a:sym typeface="Arial"/>
            </a:endParaRPr>
          </a:p>
          <a:p>
            <a:pPr indent="0" lvl="0" marL="0" marR="0" rtl="0" algn="l">
              <a:spcBef>
                <a:spcPts val="0"/>
              </a:spcBef>
              <a:spcAft>
                <a:spcPts val="0"/>
              </a:spcAft>
              <a:buNone/>
            </a:pPr>
            <a:r>
              <a:rPr b="1" lang="en-US" sz="24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b="1" sz="24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56"/>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latin typeface="Arial"/>
                <a:ea typeface="Arial"/>
                <a:cs typeface="Arial"/>
                <a:sym typeface="Arial"/>
              </a:rPr>
              <a:t>Wrap-up</a:t>
            </a:r>
            <a:endParaRPr/>
          </a:p>
        </p:txBody>
      </p:sp>
      <p:sp>
        <p:nvSpPr>
          <p:cNvPr id="923" name="Google Shape;923;p56"/>
          <p:cNvSpPr txBox="1"/>
          <p:nvPr>
            <p:ph idx="1" type="body"/>
          </p:nvPr>
        </p:nvSpPr>
        <p:spPr>
          <a:xfrm>
            <a:off x="1115568" y="2211324"/>
            <a:ext cx="10168128" cy="3694176"/>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None/>
            </a:pPr>
            <a:r>
              <a:t/>
            </a:r>
            <a:endParaRPr>
              <a:latin typeface="Arial"/>
              <a:ea typeface="Arial"/>
              <a:cs typeface="Arial"/>
              <a:sym typeface="Arial"/>
            </a:endParaRPr>
          </a:p>
          <a:p>
            <a:pPr indent="0" lvl="0" marL="0" rtl="0" algn="l">
              <a:lnSpc>
                <a:spcPct val="110000"/>
              </a:lnSpc>
              <a:spcBef>
                <a:spcPts val="1000"/>
              </a:spcBef>
              <a:spcAft>
                <a:spcPts val="0"/>
              </a:spcAft>
              <a:buClr>
                <a:schemeClr val="dk1"/>
              </a:buClr>
              <a:buSzPts val="2800"/>
              <a:buNone/>
            </a:pPr>
            <a:r>
              <a:rPr lang="en-US" sz="2800">
                <a:latin typeface="Arial"/>
                <a:ea typeface="Arial"/>
                <a:cs typeface="Arial"/>
                <a:sym typeface="Arial"/>
              </a:rPr>
              <a:t>Other business?</a:t>
            </a:r>
            <a:endParaRPr/>
          </a:p>
          <a:p>
            <a:pPr indent="0" lvl="0" marL="0" rtl="0" algn="l">
              <a:lnSpc>
                <a:spcPct val="110000"/>
              </a:lnSpc>
              <a:spcBef>
                <a:spcPts val="1000"/>
              </a:spcBef>
              <a:spcAft>
                <a:spcPts val="0"/>
              </a:spcAft>
              <a:buClr>
                <a:schemeClr val="dk1"/>
              </a:buClr>
              <a:buSzPts val="2400"/>
              <a:buNone/>
            </a:pPr>
            <a:r>
              <a:t/>
            </a:r>
            <a:endParaRPr/>
          </a:p>
          <a:p>
            <a:pPr indent="0" lvl="0" marL="0" rtl="0" algn="l">
              <a:lnSpc>
                <a:spcPct val="110000"/>
              </a:lnSpc>
              <a:spcBef>
                <a:spcPts val="1000"/>
              </a:spcBef>
              <a:spcAft>
                <a:spcPts val="0"/>
              </a:spcAft>
              <a:buClr>
                <a:schemeClr val="dk1"/>
              </a:buClr>
              <a:buSzPts val="2800"/>
              <a:buNone/>
            </a:pPr>
            <a:r>
              <a:t/>
            </a:r>
            <a:endParaRPr sz="2800">
              <a:solidFill>
                <a:srgbClr val="0070C0"/>
              </a:solidFill>
            </a:endParaRPr>
          </a:p>
          <a:p>
            <a:pPr indent="0" lvl="0" marL="0" rtl="0" algn="l">
              <a:lnSpc>
                <a:spcPct val="110000"/>
              </a:lnSpc>
              <a:spcBef>
                <a:spcPts val="1000"/>
              </a:spcBef>
              <a:spcAft>
                <a:spcPts val="0"/>
              </a:spcAft>
              <a:buClr>
                <a:srgbClr val="0070C0"/>
              </a:buClr>
              <a:buSzPts val="2800"/>
              <a:buNone/>
            </a:pPr>
            <a:r>
              <a:rPr b="1" lang="en-US" sz="2800">
                <a:solidFill>
                  <a:srgbClr val="0070C0"/>
                </a:solidFill>
                <a:latin typeface="Arial"/>
                <a:ea typeface="Arial"/>
                <a:cs typeface="Arial"/>
                <a:sym typeface="Arial"/>
              </a:rPr>
              <a:t>Motion to adjourn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t>Constitution of Meeting</a:t>
            </a:r>
            <a:endParaRPr/>
          </a:p>
        </p:txBody>
      </p:sp>
      <p:sp>
        <p:nvSpPr>
          <p:cNvPr id="393" name="Google Shape;393;p6"/>
          <p:cNvSpPr txBox="1"/>
          <p:nvPr>
            <p:ph idx="1" type="body"/>
          </p:nvPr>
        </p:nvSpPr>
        <p:spPr>
          <a:xfrm>
            <a:off x="1115568" y="2211324"/>
            <a:ext cx="10168128" cy="3694176"/>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None/>
            </a:pPr>
            <a:r>
              <a:rPr b="1" lang="en-US" sz="2400">
                <a:latin typeface="Arial"/>
                <a:ea typeface="Arial"/>
                <a:cs typeface="Arial"/>
                <a:sym typeface="Arial"/>
              </a:rPr>
              <a:t>Notice of AGM:</a:t>
            </a:r>
            <a:endParaRPr/>
          </a:p>
          <a:p>
            <a:pPr indent="-228600" lvl="0" marL="228600" rtl="0" algn="l">
              <a:lnSpc>
                <a:spcPct val="110000"/>
              </a:lnSpc>
              <a:spcBef>
                <a:spcPts val="1000"/>
              </a:spcBef>
              <a:spcAft>
                <a:spcPts val="0"/>
              </a:spcAft>
              <a:buClr>
                <a:schemeClr val="dk1"/>
              </a:buClr>
              <a:buSzPts val="2400"/>
              <a:buChar char="•"/>
            </a:pPr>
            <a:r>
              <a:rPr lang="en-US" sz="2400">
                <a:latin typeface="Arial"/>
                <a:ea typeface="Arial"/>
                <a:cs typeface="Arial"/>
                <a:sym typeface="Arial"/>
              </a:rPr>
              <a:t>Posted on </a:t>
            </a:r>
            <a:r>
              <a:rPr lang="en-US">
                <a:latin typeface="Arial"/>
                <a:ea typeface="Arial"/>
                <a:cs typeface="Arial"/>
                <a:sym typeface="Arial"/>
              </a:rPr>
              <a:t>website</a:t>
            </a:r>
            <a:r>
              <a:rPr lang="en-US" sz="2400">
                <a:latin typeface="Arial"/>
                <a:ea typeface="Arial"/>
                <a:cs typeface="Arial"/>
                <a:sym typeface="Arial"/>
              </a:rPr>
              <a:t> </a:t>
            </a:r>
            <a:r>
              <a:rPr lang="en-US">
                <a:latin typeface="Arial"/>
                <a:ea typeface="Arial"/>
                <a:cs typeface="Arial"/>
                <a:sym typeface="Arial"/>
              </a:rPr>
              <a:t>calendar  </a:t>
            </a:r>
            <a:endParaRPr sz="2400"/>
          </a:p>
          <a:p>
            <a:pPr indent="-228600" lvl="0" marL="228600" rtl="0" algn="l">
              <a:lnSpc>
                <a:spcPct val="110000"/>
              </a:lnSpc>
              <a:spcBef>
                <a:spcPts val="1000"/>
              </a:spcBef>
              <a:spcAft>
                <a:spcPts val="0"/>
              </a:spcAft>
              <a:buClr>
                <a:schemeClr val="dk1"/>
              </a:buClr>
              <a:buSzPts val="2400"/>
              <a:buChar char="•"/>
            </a:pPr>
            <a:r>
              <a:rPr lang="en-US" sz="2400">
                <a:latin typeface="Arial"/>
                <a:ea typeface="Arial"/>
                <a:cs typeface="Arial"/>
                <a:sym typeface="Arial"/>
              </a:rPr>
              <a:t>Posted on </a:t>
            </a:r>
            <a:r>
              <a:rPr lang="en-US">
                <a:latin typeface="Arial"/>
                <a:ea typeface="Arial"/>
                <a:cs typeface="Arial"/>
                <a:sym typeface="Arial"/>
              </a:rPr>
              <a:t>website</a:t>
            </a:r>
            <a:r>
              <a:rPr lang="en-US" sz="2400">
                <a:latin typeface="Arial"/>
                <a:ea typeface="Arial"/>
                <a:cs typeface="Arial"/>
                <a:sym typeface="Arial"/>
              </a:rPr>
              <a:t> </a:t>
            </a:r>
            <a:r>
              <a:rPr lang="en-US">
                <a:latin typeface="Arial"/>
                <a:ea typeface="Arial"/>
                <a:cs typeface="Arial"/>
                <a:sym typeface="Arial"/>
              </a:rPr>
              <a:t>news</a:t>
            </a:r>
            <a:endParaRPr sz="2400">
              <a:latin typeface="Arial"/>
              <a:ea typeface="Arial"/>
              <a:cs typeface="Arial"/>
              <a:sym typeface="Arial"/>
            </a:endParaRPr>
          </a:p>
          <a:p>
            <a:pPr indent="-228600" lvl="0" marL="228600" rtl="0" algn="l">
              <a:lnSpc>
                <a:spcPct val="110000"/>
              </a:lnSpc>
              <a:spcBef>
                <a:spcPts val="1000"/>
              </a:spcBef>
              <a:spcAft>
                <a:spcPts val="0"/>
              </a:spcAft>
              <a:buClr>
                <a:schemeClr val="dk1"/>
              </a:buClr>
              <a:buSzPts val="2400"/>
              <a:buChar char="•"/>
            </a:pPr>
            <a:r>
              <a:rPr lang="en-US" sz="2400">
                <a:latin typeface="Arial"/>
                <a:ea typeface="Arial"/>
                <a:cs typeface="Arial"/>
                <a:sym typeface="Arial"/>
              </a:rPr>
              <a:t>Notice of meeting e-mailed to members</a:t>
            </a:r>
            <a:endParaRPr/>
          </a:p>
          <a:p>
            <a:pPr indent="0" lvl="0" marL="0" rtl="0" algn="l">
              <a:lnSpc>
                <a:spcPct val="110000"/>
              </a:lnSpc>
              <a:spcBef>
                <a:spcPts val="1000"/>
              </a:spcBef>
              <a:spcAft>
                <a:spcPts val="0"/>
              </a:spcAft>
              <a:buClr>
                <a:schemeClr val="dk1"/>
              </a:buClr>
              <a:buSzPts val="2400"/>
              <a:buNone/>
            </a:pPr>
            <a:r>
              <a:rPr b="1" lang="en-US" sz="2400">
                <a:latin typeface="Arial"/>
                <a:ea typeface="Arial"/>
                <a:cs typeface="Arial"/>
                <a:sym typeface="Arial"/>
              </a:rPr>
              <a:t>Quorum</a:t>
            </a:r>
            <a:r>
              <a:rPr b="1" lang="en-US">
                <a:latin typeface="Arial"/>
                <a:ea typeface="Arial"/>
                <a:cs typeface="Arial"/>
                <a:sym typeface="Arial"/>
              </a:rPr>
              <a:t> </a:t>
            </a:r>
            <a:r>
              <a:rPr b="1" lang="en-US" sz="2400">
                <a:latin typeface="Arial"/>
                <a:ea typeface="Arial"/>
                <a:cs typeface="Arial"/>
                <a:sym typeface="Arial"/>
              </a:rPr>
              <a:t> (30 members)</a:t>
            </a:r>
            <a:endParaRPr sz="24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7"/>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a:latin typeface="Arial"/>
                <a:ea typeface="Arial"/>
                <a:cs typeface="Arial"/>
                <a:sym typeface="Arial"/>
              </a:rPr>
              <a:t>Approval of 2023 AGM Minutes</a:t>
            </a:r>
            <a:endParaRPr/>
          </a:p>
        </p:txBody>
      </p:sp>
      <p:sp>
        <p:nvSpPr>
          <p:cNvPr id="399" name="Google Shape;399;p7"/>
          <p:cNvSpPr txBox="1"/>
          <p:nvPr>
            <p:ph idx="1" type="body"/>
          </p:nvPr>
        </p:nvSpPr>
        <p:spPr>
          <a:xfrm>
            <a:off x="1115568" y="2211324"/>
            <a:ext cx="10168128" cy="4081900"/>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2400"/>
              <a:buChar char="•"/>
            </a:pPr>
            <a:r>
              <a:rPr lang="en-US" sz="2400">
                <a:latin typeface="Arial"/>
                <a:ea typeface="Arial"/>
                <a:cs typeface="Arial"/>
                <a:sym typeface="Arial"/>
              </a:rPr>
              <a:t>Posted on </a:t>
            </a:r>
            <a:r>
              <a:rPr lang="en-US">
                <a:latin typeface="Arial"/>
                <a:ea typeface="Arial"/>
                <a:cs typeface="Arial"/>
                <a:sym typeface="Arial"/>
              </a:rPr>
              <a:t>SSCA website</a:t>
            </a:r>
            <a:endParaRPr/>
          </a:p>
          <a:p>
            <a:pPr indent="-228600" lvl="0" marL="228600" rtl="0" algn="l">
              <a:lnSpc>
                <a:spcPct val="110000"/>
              </a:lnSpc>
              <a:spcBef>
                <a:spcPts val="1000"/>
              </a:spcBef>
              <a:spcAft>
                <a:spcPts val="0"/>
              </a:spcAft>
              <a:buClr>
                <a:schemeClr val="dk1"/>
              </a:buClr>
              <a:buSzPts val="2400"/>
              <a:buChar char="•"/>
            </a:pPr>
            <a:r>
              <a:rPr lang="en-US" sz="2400">
                <a:latin typeface="Arial"/>
                <a:ea typeface="Arial"/>
                <a:cs typeface="Arial"/>
                <a:sym typeface="Arial"/>
              </a:rPr>
              <a:t>Emailed to members in AGM Notice of Meeting</a:t>
            </a:r>
            <a:endParaRPr/>
          </a:p>
          <a:p>
            <a:pPr indent="-76200" lvl="0" marL="228600" rtl="0" algn="l">
              <a:lnSpc>
                <a:spcPct val="110000"/>
              </a:lnSpc>
              <a:spcBef>
                <a:spcPts val="1000"/>
              </a:spcBef>
              <a:spcAft>
                <a:spcPts val="0"/>
              </a:spcAft>
              <a:buClr>
                <a:schemeClr val="dk1"/>
              </a:buClr>
              <a:buSzPts val="2400"/>
              <a:buNone/>
            </a:pPr>
            <a:r>
              <a:t/>
            </a:r>
            <a:endParaRPr sz="2400"/>
          </a:p>
          <a:p>
            <a:pPr indent="0" lvl="0" marL="0" rtl="0" algn="l">
              <a:lnSpc>
                <a:spcPct val="110000"/>
              </a:lnSpc>
              <a:spcBef>
                <a:spcPts val="1000"/>
              </a:spcBef>
              <a:spcAft>
                <a:spcPts val="0"/>
              </a:spcAft>
              <a:buClr>
                <a:schemeClr val="dk1"/>
              </a:buClr>
              <a:buSzPts val="2400"/>
              <a:buNone/>
            </a:pPr>
            <a:r>
              <a:rPr b="1" lang="en-US" sz="2400">
                <a:latin typeface="Arial"/>
                <a:ea typeface="Arial"/>
                <a:cs typeface="Arial"/>
                <a:sym typeface="Arial"/>
              </a:rPr>
              <a:t>Any corrections?</a:t>
            </a:r>
            <a:endParaRPr/>
          </a:p>
          <a:p>
            <a:pPr indent="0" lvl="0" marL="0" rtl="0" algn="l">
              <a:lnSpc>
                <a:spcPct val="110000"/>
              </a:lnSpc>
              <a:spcBef>
                <a:spcPts val="1000"/>
              </a:spcBef>
              <a:spcAft>
                <a:spcPts val="0"/>
              </a:spcAft>
              <a:buClr>
                <a:schemeClr val="dk1"/>
              </a:buClr>
              <a:buSzPts val="2400"/>
              <a:buNone/>
            </a:pPr>
            <a:r>
              <a:t/>
            </a:r>
            <a:endParaRPr b="1"/>
          </a:p>
          <a:p>
            <a:pPr indent="0" lvl="0" marL="0" rtl="0" algn="l">
              <a:lnSpc>
                <a:spcPct val="110000"/>
              </a:lnSpc>
              <a:spcBef>
                <a:spcPts val="1000"/>
              </a:spcBef>
              <a:spcAft>
                <a:spcPts val="0"/>
              </a:spcAft>
              <a:buClr>
                <a:srgbClr val="0070C0"/>
              </a:buClr>
              <a:buSzPts val="2400"/>
              <a:buNone/>
            </a:pPr>
            <a:r>
              <a:rPr b="1" lang="en-US" sz="2400">
                <a:solidFill>
                  <a:srgbClr val="0070C0"/>
                </a:solidFill>
                <a:latin typeface="Arial"/>
                <a:ea typeface="Arial"/>
                <a:cs typeface="Arial"/>
                <a:sym typeface="Arial"/>
              </a:rPr>
              <a:t>Motion to approve</a:t>
            </a:r>
            <a:r>
              <a:rPr b="1" lang="en-US">
                <a:solidFill>
                  <a:srgbClr val="0070C0"/>
                </a:solidFill>
                <a:latin typeface="Arial"/>
                <a:ea typeface="Arial"/>
                <a:cs typeface="Arial"/>
                <a:sym typeface="Arial"/>
              </a:rPr>
              <a:t> 2023 AGM minutes</a:t>
            </a:r>
            <a:endParaRPr sz="2400">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8"/>
          <p:cNvSpPr txBox="1"/>
          <p:nvPr>
            <p:ph type="title"/>
          </p:nvPr>
        </p:nvSpPr>
        <p:spPr>
          <a:xfrm>
            <a:off x="1115568" y="882986"/>
            <a:ext cx="10168128" cy="84523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latin typeface="Arial"/>
                <a:ea typeface="Arial"/>
                <a:cs typeface="Arial"/>
                <a:sym typeface="Arial"/>
              </a:rPr>
              <a:t>Treasurer’s Report</a:t>
            </a:r>
            <a:br>
              <a:rPr lang="en-US"/>
            </a:br>
            <a:r>
              <a:rPr lang="en-US" sz="2200">
                <a:latin typeface="Arial"/>
                <a:ea typeface="Arial"/>
                <a:cs typeface="Arial"/>
                <a:sym typeface="Arial"/>
              </a:rPr>
              <a:t>Al Stratton, Treasurer</a:t>
            </a:r>
            <a:endParaRPr>
              <a:latin typeface="Arial"/>
              <a:ea typeface="Arial"/>
              <a:cs typeface="Arial"/>
              <a:sym typeface="Arial"/>
            </a:endParaRPr>
          </a:p>
        </p:txBody>
      </p:sp>
      <p:pic>
        <p:nvPicPr>
          <p:cNvPr id="405" name="Google Shape;405;p8"/>
          <p:cNvPicPr preferRelativeResize="0"/>
          <p:nvPr/>
        </p:nvPicPr>
        <p:blipFill rotWithShape="1">
          <a:blip r:embed="rId3">
            <a:alphaModFix/>
          </a:blip>
          <a:srcRect b="0" l="0" r="0" t="0"/>
          <a:stretch/>
        </p:blipFill>
        <p:spPr>
          <a:xfrm>
            <a:off x="5486396" y="1113645"/>
            <a:ext cx="3259019" cy="48613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9"/>
          <p:cNvSpPr txBox="1"/>
          <p:nvPr>
            <p:ph type="title"/>
          </p:nvPr>
        </p:nvSpPr>
        <p:spPr>
          <a:xfrm>
            <a:off x="1172434" y="827568"/>
            <a:ext cx="3861829" cy="500118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In 2023, our operating surplus (reserves contribution) was very strong at $37,224</a:t>
            </a:r>
            <a:br>
              <a:rPr lang="en-US" sz="2800">
                <a:latin typeface="Arial"/>
                <a:ea typeface="Arial"/>
                <a:cs typeface="Arial"/>
                <a:sym typeface="Arial"/>
              </a:rPr>
            </a:br>
            <a:br>
              <a:rPr lang="en-US" sz="2800"/>
            </a:br>
            <a:r>
              <a:rPr lang="en-US" sz="2800">
                <a:latin typeface="Arial"/>
                <a:ea typeface="Arial"/>
                <a:cs typeface="Arial"/>
                <a:sym typeface="Arial"/>
              </a:rPr>
              <a:t>Reserves are required to maintain our facilities and are not "profit"</a:t>
            </a:r>
            <a:br>
              <a:rPr lang="en-US" sz="2800">
                <a:latin typeface="Arial"/>
                <a:ea typeface="Arial"/>
                <a:cs typeface="Arial"/>
                <a:sym typeface="Arial"/>
              </a:rPr>
            </a:br>
            <a:br>
              <a:rPr lang="en-US" sz="2800">
                <a:latin typeface="Arial"/>
                <a:ea typeface="Arial"/>
                <a:cs typeface="Arial"/>
                <a:sym typeface="Arial"/>
              </a:rPr>
            </a:br>
            <a:r>
              <a:rPr lang="en-US" sz="2800">
                <a:latin typeface="Arial"/>
                <a:ea typeface="Arial"/>
                <a:cs typeface="Arial"/>
                <a:sym typeface="Arial"/>
              </a:rPr>
              <a:t>For 2024 and beyond, we expect slower reserves growth</a:t>
            </a:r>
            <a:br>
              <a:rPr lang="en-US" sz="2800"/>
            </a:br>
            <a:br>
              <a:rPr lang="en-US" sz="2800"/>
            </a:br>
            <a:endParaRPr sz="2800"/>
          </a:p>
        </p:txBody>
      </p:sp>
      <p:pic>
        <p:nvPicPr>
          <p:cNvPr id="411" name="Google Shape;411;p9"/>
          <p:cNvPicPr preferRelativeResize="0"/>
          <p:nvPr>
            <p:ph idx="1" type="body"/>
          </p:nvPr>
        </p:nvPicPr>
        <p:blipFill rotWithShape="1">
          <a:blip r:embed="rId3">
            <a:alphaModFix/>
          </a:blip>
          <a:srcRect b="0" l="0" r="0" t="0"/>
          <a:stretch/>
        </p:blipFill>
        <p:spPr>
          <a:xfrm>
            <a:off x="5025319" y="316715"/>
            <a:ext cx="5742989" cy="566152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ccentBoxVTI">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eelIt">
  <a:themeElements>
    <a:clrScheme name="Agency59">
      <a:dk1>
        <a:srgbClr val="2F060B"/>
      </a:dk1>
      <a:lt1>
        <a:srgbClr val="FFFFFF"/>
      </a:lt1>
      <a:dk2>
        <a:srgbClr val="78461C"/>
      </a:dk2>
      <a:lt2>
        <a:srgbClr val="FFFBDC"/>
      </a:lt2>
      <a:accent1>
        <a:srgbClr val="F39020"/>
      </a:accent1>
      <a:accent2>
        <a:srgbClr val="FFED86"/>
      </a:accent2>
      <a:accent3>
        <a:srgbClr val="2F060B"/>
      </a:accent3>
      <a:accent4>
        <a:srgbClr val="8EC640"/>
      </a:accent4>
      <a:accent5>
        <a:srgbClr val="5D87A1"/>
      </a:accent5>
      <a:accent6>
        <a:srgbClr val="939598"/>
      </a:accent6>
      <a:hlink>
        <a:srgbClr val="00B050"/>
      </a:hlink>
      <a:folHlink>
        <a:srgbClr val="92D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2021-07-18T15:07:13Z</dcterms:created>
  <dc:creator>Eric Armour</dc:creator>
</cp:coreProperties>
</file>